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comments/comment1.xml" ContentType="application/vnd.openxmlformats-officedocument.presentationml.comments+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1"/>
    <p:sldId id="259" r:id="rId12"/>
    <p:sldId id="260" r:id="rId13"/>
    <p:sldId id="261" r:id="rId14"/>
    <p:sldId id="262" r:id="rId15"/>
    <p:sldId id="263" r:id="rId16"/>
    <p:sldId id="264" r:id="rId1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1pPr>
    <a:lvl2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2pPr>
    <a:lvl3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3pPr>
    <a:lvl4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4pPr>
    <a:lvl5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5pPr>
    <a:lvl6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6pPr>
    <a:lvl7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7pPr>
    <a:lvl8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8pPr>
    <a:lvl9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mAuthor id="0" name="Shreya Jalota" initials="SJ" lastIdx="1" clrIdx="0"/>
</p:cmAuthorLst>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b="def" i="def"/>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comments" Target="comments/comment1.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slide" Target="slides/slide5.xml"/><Relationship Id="rId14" Type="http://schemas.openxmlformats.org/officeDocument/2006/relationships/slide" Target="slides/slide6.xml"/><Relationship Id="rId15" Type="http://schemas.openxmlformats.org/officeDocument/2006/relationships/slide" Target="slides/slide7.xml"/><Relationship Id="rId16" Type="http://schemas.openxmlformats.org/officeDocument/2006/relationships/slide" Target="slides/slide8.xml"/><Relationship Id="rId17" Type="http://schemas.openxmlformats.org/officeDocument/2006/relationships/slide" Target="slides/slide9.xml"/></Relationships>

</file>

<file path=ppt/comments/comment1.xml><?xml version="1.0" encoding="utf-8"?>
<p:cm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m authorId="0" dt="2022-06-21T00:15:39.815" idx="1">
    <p:pos x="9701" y="-2058"/>
    <p:text/>
    <p:extLst>
      <p:ext uri="{C676402C-5697-4E1C-873F-D02D1690AC5C}">
        <p15:threadingInfo xmlns:p15="http://schemas.microsoft.com/office/powerpoint/2012/main" timeZoneBias="-330"/>
      </p:ext>
    </p:extLst>
  </p:cm>
</p:cmLst>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2.png>
</file>

<file path=ppt/media/image2.tif>
</file>

<file path=ppt/media/image3.png>
</file>

<file path=ppt/media/image3.tif>
</file>

<file path=ppt/media/image4.png>
</file>

<file path=ppt/media/image4.tif>
</file>

<file path=ppt/media/image5.png>
</file>

<file path=ppt/media/image5.tif>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3" name="Shape 163"/>
          <p:cNvSpPr/>
          <p:nvPr>
            <p:ph type="sldImg"/>
          </p:nvPr>
        </p:nvSpPr>
        <p:spPr>
          <a:xfrm>
            <a:off x="1143000" y="685800"/>
            <a:ext cx="4572000" cy="3429000"/>
          </a:xfrm>
          <a:prstGeom prst="rect">
            <a:avLst/>
          </a:prstGeom>
        </p:spPr>
        <p:txBody>
          <a:bodyPr/>
          <a:lstStyle/>
          <a:p>
            <a:pPr/>
          </a:p>
        </p:txBody>
      </p:sp>
      <p:sp>
        <p:nvSpPr>
          <p:cNvPr id="164" name="Shape 16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amp; Subtitle">
    <p:bg>
      <p:bgPr>
        <a:solidFill>
          <a:srgbClr val="222222"/>
        </a:solidFill>
      </p:bgPr>
    </p:bg>
    <p:spTree>
      <p:nvGrpSpPr>
        <p:cNvPr id="1" name=""/>
        <p:cNvGrpSpPr/>
        <p:nvPr/>
      </p:nvGrpSpPr>
      <p:grpSpPr>
        <a:xfrm>
          <a:off x="0" y="0"/>
          <a:ext cx="0" cy="0"/>
          <a:chOff x="0" y="0"/>
          <a:chExt cx="0" cy="0"/>
        </a:xfrm>
      </p:grpSpPr>
      <p:sp>
        <p:nvSpPr>
          <p:cNvPr id="12" name="Line"/>
          <p:cNvSpPr/>
          <p:nvPr/>
        </p:nvSpPr>
        <p:spPr>
          <a:xfrm flipV="1">
            <a:off x="762000" y="8635632"/>
            <a:ext cx="22859999" cy="369"/>
          </a:xfrm>
          <a:prstGeom prst="line">
            <a:avLst/>
          </a:prstGeom>
          <a:ln w="508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13" name="Title Text"/>
          <p:cNvSpPr txBox="1"/>
          <p:nvPr>
            <p:ph type="title"/>
          </p:nvPr>
        </p:nvSpPr>
        <p:spPr>
          <a:xfrm>
            <a:off x="762000" y="9042400"/>
            <a:ext cx="22860000" cy="3810000"/>
          </a:xfrm>
          <a:prstGeom prst="rect">
            <a:avLst/>
          </a:prstGeom>
        </p:spPr>
        <p:txBody>
          <a:bodyPr/>
          <a:lstStyle>
            <a:lvl1pPr>
              <a:spcBef>
                <a:spcPts val="0"/>
              </a:spcBef>
              <a:defRPr sz="30300"/>
            </a:lvl1pPr>
          </a:lstStyle>
          <a:p>
            <a:pPr/>
            <a:r>
              <a:t>Title Text</a:t>
            </a:r>
          </a:p>
        </p:txBody>
      </p:sp>
      <p:sp>
        <p:nvSpPr>
          <p:cNvPr id="14" name="Body Level One…"/>
          <p:cNvSpPr txBox="1"/>
          <p:nvPr>
            <p:ph type="body" sz="quarter" idx="1"/>
          </p:nvPr>
        </p:nvSpPr>
        <p:spPr>
          <a:xfrm>
            <a:off x="762000" y="5994400"/>
            <a:ext cx="22860000" cy="2540000"/>
          </a:xfrm>
          <a:prstGeom prst="rect">
            <a:avLst/>
          </a:prstGeom>
        </p:spPr>
        <p:txBody>
          <a:bodyPr anchor="b"/>
          <a:lstStyle>
            <a:lvl1pPr marL="0" indent="0">
              <a:lnSpc>
                <a:spcPct val="80000"/>
              </a:lnSpc>
              <a:spcBef>
                <a:spcPts val="3200"/>
              </a:spcBef>
              <a:buClrTx/>
              <a:buSzTx/>
              <a:buFontTx/>
              <a:buNone/>
              <a:defRPr cap="all" sz="4600">
                <a:solidFill>
                  <a:srgbClr val="A6AAA9"/>
                </a:solidFill>
                <a:latin typeface="DIN Alternate Bold"/>
                <a:ea typeface="DIN Alternate Bold"/>
                <a:cs typeface="DIN Alternate Bold"/>
                <a:sym typeface="DIN Alternate Bold"/>
              </a:defRPr>
            </a:lvl1pPr>
            <a:lvl2pPr marL="0" indent="0">
              <a:lnSpc>
                <a:spcPct val="80000"/>
              </a:lnSpc>
              <a:spcBef>
                <a:spcPts val="3200"/>
              </a:spcBef>
              <a:buClrTx/>
              <a:buSzTx/>
              <a:buFontTx/>
              <a:buNone/>
              <a:defRPr cap="all" sz="4600">
                <a:solidFill>
                  <a:srgbClr val="A6AAA9"/>
                </a:solidFill>
                <a:latin typeface="DIN Alternate Bold"/>
                <a:ea typeface="DIN Alternate Bold"/>
                <a:cs typeface="DIN Alternate Bold"/>
                <a:sym typeface="DIN Alternate Bold"/>
              </a:defRPr>
            </a:lvl2pPr>
            <a:lvl3pPr marL="0" indent="0">
              <a:lnSpc>
                <a:spcPct val="80000"/>
              </a:lnSpc>
              <a:spcBef>
                <a:spcPts val="3200"/>
              </a:spcBef>
              <a:buClrTx/>
              <a:buSzTx/>
              <a:buFontTx/>
              <a:buNone/>
              <a:defRPr cap="all" sz="4600">
                <a:solidFill>
                  <a:srgbClr val="A6AAA9"/>
                </a:solidFill>
                <a:latin typeface="DIN Alternate Bold"/>
                <a:ea typeface="DIN Alternate Bold"/>
                <a:cs typeface="DIN Alternate Bold"/>
                <a:sym typeface="DIN Alternate Bold"/>
              </a:defRPr>
            </a:lvl3pPr>
            <a:lvl4pPr marL="0" indent="0">
              <a:lnSpc>
                <a:spcPct val="80000"/>
              </a:lnSpc>
              <a:spcBef>
                <a:spcPts val="3200"/>
              </a:spcBef>
              <a:buClrTx/>
              <a:buSzTx/>
              <a:buFontTx/>
              <a:buNone/>
              <a:defRPr cap="all" sz="4600">
                <a:solidFill>
                  <a:srgbClr val="A6AAA9"/>
                </a:solidFill>
                <a:latin typeface="DIN Alternate Bold"/>
                <a:ea typeface="DIN Alternate Bold"/>
                <a:cs typeface="DIN Alternate Bold"/>
                <a:sym typeface="DIN Alternate Bold"/>
              </a:defRPr>
            </a:lvl4pPr>
            <a:lvl5pPr marL="0" indent="0">
              <a:lnSpc>
                <a:spcPct val="80000"/>
              </a:lnSpc>
              <a:spcBef>
                <a:spcPts val="3200"/>
              </a:spcBef>
              <a:buClrTx/>
              <a:buSzTx/>
              <a:buFontTx/>
              <a:buNone/>
              <a:defRPr cap="all" sz="4600">
                <a:solidFill>
                  <a:srgbClr val="A6AAA9"/>
                </a:solidFill>
                <a:latin typeface="DIN Alternate Bold"/>
                <a:ea typeface="DIN Alternate Bold"/>
                <a:cs typeface="DIN Alternate Bold"/>
                <a:sym typeface="DIN Alternate Bold"/>
              </a:defRPr>
            </a:lvl5pPr>
          </a:lstStyle>
          <a:p>
            <a:pPr/>
            <a:r>
              <a:t>Body Level One</a:t>
            </a:r>
          </a:p>
          <a:p>
            <a:pPr lvl="1"/>
            <a:r>
              <a:t>Body Level Two</a:t>
            </a:r>
          </a:p>
          <a:p>
            <a:pPr lvl="2"/>
            <a:r>
              <a:t>Body Level Three</a:t>
            </a:r>
          </a:p>
          <a:p>
            <a:pPr lvl="3"/>
            <a:r>
              <a:t>Body Level Four</a:t>
            </a:r>
          </a:p>
          <a:p>
            <a:pPr lvl="4"/>
            <a:r>
              <a:t>Body Level Five</a:t>
            </a:r>
          </a:p>
        </p:txBody>
      </p:sp>
      <p:sp>
        <p:nvSpPr>
          <p:cNvPr id="15" name="Slide Number"/>
          <p:cNvSpPr txBox="1"/>
          <p:nvPr>
            <p:ph type="sldNum" sz="quarter" idx="2"/>
          </p:nvPr>
        </p:nvSpPr>
        <p:spPr>
          <a:xfrm>
            <a:off x="23063200" y="609600"/>
            <a:ext cx="553195" cy="635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bg>
      <p:bgPr>
        <a:solidFill>
          <a:srgbClr val="222222"/>
        </a:solidFill>
      </p:bgPr>
    </p:bg>
    <p:spTree>
      <p:nvGrpSpPr>
        <p:cNvPr id="1" name=""/>
        <p:cNvGrpSpPr/>
        <p:nvPr/>
      </p:nvGrpSpPr>
      <p:grpSpPr>
        <a:xfrm>
          <a:off x="0" y="0"/>
          <a:ext cx="0" cy="0"/>
          <a:chOff x="0" y="0"/>
          <a:chExt cx="0" cy="0"/>
        </a:xfrm>
      </p:grpSpPr>
      <p:sp>
        <p:nvSpPr>
          <p:cNvPr id="102" name="Text"/>
          <p:cNvSpPr txBox="1"/>
          <p:nvPr>
            <p:ph type="body" sz="quarter" idx="21"/>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cap="all" spc="180" sz="3600">
                <a:latin typeface="DIN Alternate Bold"/>
                <a:ea typeface="DIN Alternate Bold"/>
                <a:cs typeface="DIN Alternate Bold"/>
                <a:sym typeface="DIN Alternate Bold"/>
              </a:defRPr>
            </a:lvl1pPr>
          </a:lstStyle>
          <a:p>
            <a:pPr/>
            <a:r>
              <a:t>Text</a:t>
            </a:r>
          </a:p>
        </p:txBody>
      </p:sp>
      <p:sp>
        <p:nvSpPr>
          <p:cNvPr id="103" name="Body Level One…"/>
          <p:cNvSpPr txBox="1"/>
          <p:nvPr>
            <p:ph type="body" idx="1"/>
          </p:nvPr>
        </p:nvSpPr>
        <p:spPr>
          <a:prstGeom prst="rect">
            <a:avLst/>
          </a:prstGeom>
        </p:spPr>
        <p:txBody>
          <a:bodyPr/>
          <a:lstStyle>
            <a:lvl1pPr>
              <a:buClr>
                <a:schemeClr val="accent1"/>
              </a:buClr>
              <a:buSzPct val="125000"/>
              <a:buChar char="▸"/>
            </a:lvl1pPr>
            <a:lvl2pPr>
              <a:buClr>
                <a:schemeClr val="accent1"/>
              </a:buClr>
              <a:buSzPct val="125000"/>
              <a:buChar char="▸"/>
            </a:lvl2pPr>
            <a:lvl3pPr>
              <a:buClr>
                <a:schemeClr val="accent1"/>
              </a:buClr>
              <a:buSzPct val="125000"/>
              <a:buChar char="▸"/>
            </a:lvl3pPr>
            <a:lvl4pPr>
              <a:buClr>
                <a:schemeClr val="accent1"/>
              </a:buClr>
              <a:buSzPct val="125000"/>
              <a:buChar char="▸"/>
            </a:lvl4pPr>
            <a:lvl5pPr>
              <a:buClr>
                <a:schemeClr val="accent1"/>
              </a:buClr>
              <a:buSzPct val="125000"/>
              <a:buChar char="▸"/>
            </a:lvl5pPr>
          </a:lstStyle>
          <a:p>
            <a:pPr/>
            <a:r>
              <a:t>Body Level One</a:t>
            </a:r>
          </a:p>
          <a:p>
            <a:pPr lvl="1"/>
            <a:r>
              <a:t>Body Level Two</a:t>
            </a:r>
          </a:p>
          <a:p>
            <a:pPr lvl="2"/>
            <a:r>
              <a:t>Body Level Three</a:t>
            </a:r>
          </a:p>
          <a:p>
            <a:pPr lvl="3"/>
            <a:r>
              <a:t>Body Level Four</a:t>
            </a:r>
          </a:p>
          <a:p>
            <a:pPr lvl="4"/>
            <a:r>
              <a:t>Body Level Five</a:t>
            </a:r>
          </a:p>
        </p:txBody>
      </p:sp>
      <p:sp>
        <p:nvSpPr>
          <p:cNvPr id="1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bg>
      <p:bgPr>
        <a:solidFill>
          <a:srgbClr val="222222"/>
        </a:solidFill>
      </p:bgPr>
    </p:bg>
    <p:spTree>
      <p:nvGrpSpPr>
        <p:cNvPr id="1" name=""/>
        <p:cNvGrpSpPr/>
        <p:nvPr/>
      </p:nvGrpSpPr>
      <p:grpSpPr>
        <a:xfrm>
          <a:off x="0" y="0"/>
          <a:ext cx="0" cy="0"/>
          <a:chOff x="0" y="0"/>
          <a:chExt cx="0" cy="0"/>
        </a:xfrm>
      </p:grpSpPr>
      <p:sp>
        <p:nvSpPr>
          <p:cNvPr id="111" name="Black and white photo of a solar panel"/>
          <p:cNvSpPr/>
          <p:nvPr>
            <p:ph type="pic" sz="half" idx="21"/>
          </p:nvPr>
        </p:nvSpPr>
        <p:spPr>
          <a:xfrm>
            <a:off x="12192000" y="-177800"/>
            <a:ext cx="12192000" cy="7162800"/>
          </a:xfrm>
          <a:prstGeom prst="rect">
            <a:avLst/>
          </a:prstGeom>
        </p:spPr>
        <p:txBody>
          <a:bodyPr lIns="91439" tIns="45719" rIns="91439" bIns="45719">
            <a:noAutofit/>
          </a:bodyPr>
          <a:lstStyle/>
          <a:p>
            <a:pPr/>
          </a:p>
        </p:txBody>
      </p:sp>
      <p:sp>
        <p:nvSpPr>
          <p:cNvPr id="112" name="Black and white photo of water flowing over the spillway gates of a dam"/>
          <p:cNvSpPr/>
          <p:nvPr>
            <p:ph type="pic" sz="half" idx="22"/>
          </p:nvPr>
        </p:nvSpPr>
        <p:spPr>
          <a:xfrm>
            <a:off x="12192000" y="6451600"/>
            <a:ext cx="12192000" cy="8297334"/>
          </a:xfrm>
          <a:prstGeom prst="rect">
            <a:avLst/>
          </a:prstGeom>
        </p:spPr>
        <p:txBody>
          <a:bodyPr lIns="91439" tIns="45719" rIns="91439" bIns="45719">
            <a:noAutofit/>
          </a:bodyPr>
          <a:lstStyle/>
          <a:p>
            <a:pPr/>
          </a:p>
        </p:txBody>
      </p:sp>
      <p:sp>
        <p:nvSpPr>
          <p:cNvPr id="113" name="Black and white photo of windmills under a cloudy sky"/>
          <p:cNvSpPr/>
          <p:nvPr>
            <p:ph type="pic" idx="23"/>
          </p:nvPr>
        </p:nvSpPr>
        <p:spPr>
          <a:xfrm>
            <a:off x="-190500" y="0"/>
            <a:ext cx="12428272" cy="13716000"/>
          </a:xfrm>
          <a:prstGeom prst="rect">
            <a:avLst/>
          </a:prstGeom>
        </p:spPr>
        <p:txBody>
          <a:bodyPr lIns="91439" tIns="45719" rIns="91439" bIns="45719">
            <a:noAutofit/>
          </a:bodyPr>
          <a:lstStyle/>
          <a:p>
            <a:pPr/>
          </a:p>
        </p:txBody>
      </p:sp>
      <p:sp>
        <p:nvSpPr>
          <p:cNvPr id="1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solidFill>
          <a:srgbClr val="222222"/>
        </a:solidFill>
      </p:bgPr>
    </p:bg>
    <p:spTree>
      <p:nvGrpSpPr>
        <p:cNvPr id="1" name=""/>
        <p:cNvGrpSpPr/>
        <p:nvPr/>
      </p:nvGrpSpPr>
      <p:grpSpPr>
        <a:xfrm>
          <a:off x="0" y="0"/>
          <a:ext cx="0" cy="0"/>
          <a:chOff x="0" y="0"/>
          <a:chExt cx="0" cy="0"/>
        </a:xfrm>
      </p:grpSpPr>
      <p:sp>
        <p:nvSpPr>
          <p:cNvPr id="121" name="Callout"/>
          <p:cNvSpPr/>
          <p:nvPr/>
        </p:nvSpPr>
        <p:spPr>
          <a:xfrm>
            <a:off x="876300" y="3314700"/>
            <a:ext cx="22631400" cy="73171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9" y="0"/>
                </a:moveTo>
                <a:cubicBezTo>
                  <a:pt x="54" y="0"/>
                  <a:pt x="0" y="165"/>
                  <a:pt x="0" y="369"/>
                </a:cubicBezTo>
                <a:lnTo>
                  <a:pt x="0" y="19013"/>
                </a:lnTo>
                <a:cubicBezTo>
                  <a:pt x="0" y="19217"/>
                  <a:pt x="54" y="19382"/>
                  <a:pt x="119" y="19382"/>
                </a:cubicBezTo>
                <a:lnTo>
                  <a:pt x="18186" y="19382"/>
                </a:lnTo>
                <a:lnTo>
                  <a:pt x="18717" y="21600"/>
                </a:lnTo>
                <a:lnTo>
                  <a:pt x="19247" y="19382"/>
                </a:lnTo>
                <a:lnTo>
                  <a:pt x="21481" y="19382"/>
                </a:lnTo>
                <a:cubicBezTo>
                  <a:pt x="21546" y="19382"/>
                  <a:pt x="21600" y="19217"/>
                  <a:pt x="21600" y="19013"/>
                </a:cubicBezTo>
                <a:lnTo>
                  <a:pt x="21600" y="369"/>
                </a:lnTo>
                <a:cubicBezTo>
                  <a:pt x="21600" y="165"/>
                  <a:pt x="21546" y="0"/>
                  <a:pt x="21481" y="0"/>
                </a:cubicBezTo>
                <a:lnTo>
                  <a:pt x="119" y="0"/>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cap="all" sz="4000">
                <a:solidFill>
                  <a:srgbClr val="FFFFFF"/>
                </a:solidFill>
                <a:latin typeface="+mn-lt"/>
                <a:ea typeface="+mn-ea"/>
                <a:cs typeface="+mn-cs"/>
                <a:sym typeface="DIN Condensed Bold"/>
              </a:defRPr>
            </a:pPr>
          </a:p>
        </p:txBody>
      </p:sp>
      <p:sp>
        <p:nvSpPr>
          <p:cNvPr id="122" name="Type a quote here."/>
          <p:cNvSpPr txBox="1"/>
          <p:nvPr>
            <p:ph type="body" sz="quarter" idx="21"/>
          </p:nvPr>
        </p:nvSpPr>
        <p:spPr>
          <a:xfrm>
            <a:off x="1676400" y="4089400"/>
            <a:ext cx="21056600" cy="1805946"/>
          </a:xfrm>
          <a:prstGeom prst="rect">
            <a:avLst/>
          </a:prstGeom>
        </p:spPr>
        <p:txBody>
          <a:bodyPr>
            <a:spAutoFit/>
          </a:bodyPr>
          <a:lstStyle>
            <a:lvl1pPr marL="0" indent="0">
              <a:lnSpc>
                <a:spcPct val="80000"/>
              </a:lnSpc>
              <a:spcBef>
                <a:spcPts val="0"/>
              </a:spcBef>
              <a:buClrTx/>
              <a:buSzTx/>
              <a:buFontTx/>
              <a:buNone/>
              <a:defRPr cap="all" sz="13400">
                <a:solidFill>
                  <a:srgbClr val="FFFFFF"/>
                </a:solidFill>
                <a:latin typeface="+mn-lt"/>
                <a:ea typeface="+mn-ea"/>
                <a:cs typeface="+mn-cs"/>
                <a:sym typeface="DIN Condensed Bold"/>
              </a:defRPr>
            </a:lvl1pPr>
          </a:lstStyle>
          <a:p>
            <a:pPr/>
            <a:r>
              <a:t>Type a quote here.</a:t>
            </a:r>
          </a:p>
        </p:txBody>
      </p:sp>
      <p:sp>
        <p:nvSpPr>
          <p:cNvPr id="123" name="Johnny Appleseed"/>
          <p:cNvSpPr txBox="1"/>
          <p:nvPr>
            <p:ph type="body" sz="quarter" idx="22"/>
          </p:nvPr>
        </p:nvSpPr>
        <p:spPr>
          <a:xfrm>
            <a:off x="762000" y="10953750"/>
            <a:ext cx="22860000" cy="1206500"/>
          </a:xfrm>
          <a:prstGeom prst="rect">
            <a:avLst/>
          </a:prstGeom>
        </p:spPr>
        <p:txBody>
          <a:bodyPr anchor="ctr">
            <a:spAutoFit/>
          </a:bodyPr>
          <a:lstStyle>
            <a:lvl1pPr marL="0" indent="0" algn="r">
              <a:lnSpc>
                <a:spcPct val="80000"/>
              </a:lnSpc>
              <a:spcBef>
                <a:spcPts val="0"/>
              </a:spcBef>
              <a:buClrTx/>
              <a:buSzTx/>
              <a:buFontTx/>
              <a:buNone/>
              <a:defRPr sz="8700">
                <a:latin typeface="+mn-lt"/>
                <a:ea typeface="+mn-ea"/>
                <a:cs typeface="+mn-cs"/>
                <a:sym typeface="DIN Condensed Bold"/>
              </a:defRPr>
            </a:lvl1pPr>
          </a:lstStyle>
          <a:p>
            <a:pPr/>
            <a:r>
              <a:t>Johnny Appleseed</a:t>
            </a:r>
          </a:p>
        </p:txBody>
      </p:sp>
      <p:sp>
        <p:nvSpPr>
          <p:cNvPr id="124" name="Text"/>
          <p:cNvSpPr txBox="1"/>
          <p:nvPr>
            <p:ph type="body" sz="quarter" idx="23"/>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cap="all" spc="180" sz="3600">
                <a:latin typeface="DIN Alternate Bold"/>
                <a:ea typeface="DIN Alternate Bold"/>
                <a:cs typeface="DIN Alternate Bold"/>
                <a:sym typeface="DIN Alternate Bold"/>
              </a:defRPr>
            </a:lvl1pPr>
          </a:lstStyle>
          <a:p>
            <a:pPr/>
            <a:r>
              <a:t>Text</a:t>
            </a:r>
          </a:p>
        </p:txBody>
      </p:sp>
      <p:sp>
        <p:nvSpPr>
          <p:cNvPr id="1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Alt">
    <p:bg>
      <p:bgPr>
        <a:solidFill>
          <a:schemeClr val="accent1"/>
        </a:solidFill>
      </p:bgPr>
    </p:bg>
    <p:spTree>
      <p:nvGrpSpPr>
        <p:cNvPr id="1" name=""/>
        <p:cNvGrpSpPr/>
        <p:nvPr/>
      </p:nvGrpSpPr>
      <p:grpSpPr>
        <a:xfrm>
          <a:off x="0" y="0"/>
          <a:ext cx="0" cy="0"/>
          <a:chOff x="0" y="0"/>
          <a:chExt cx="0" cy="0"/>
        </a:xfrm>
      </p:grpSpPr>
      <p:sp>
        <p:nvSpPr>
          <p:cNvPr id="132" name="Type a quote here."/>
          <p:cNvSpPr txBox="1"/>
          <p:nvPr>
            <p:ph type="body" sz="quarter" idx="21"/>
          </p:nvPr>
        </p:nvSpPr>
        <p:spPr>
          <a:xfrm>
            <a:off x="11049000" y="3721100"/>
            <a:ext cx="12573000" cy="1805946"/>
          </a:xfrm>
          <a:prstGeom prst="rect">
            <a:avLst/>
          </a:prstGeom>
        </p:spPr>
        <p:txBody>
          <a:bodyPr>
            <a:spAutoFit/>
          </a:bodyPr>
          <a:lstStyle>
            <a:lvl1pPr marL="0" indent="0">
              <a:lnSpc>
                <a:spcPct val="80000"/>
              </a:lnSpc>
              <a:spcBef>
                <a:spcPts val="0"/>
              </a:spcBef>
              <a:buClrTx/>
              <a:buSzTx/>
              <a:buFontTx/>
              <a:buNone/>
              <a:defRPr cap="all" sz="13400">
                <a:solidFill>
                  <a:srgbClr val="FFFFFF"/>
                </a:solidFill>
                <a:latin typeface="+mn-lt"/>
                <a:ea typeface="+mn-ea"/>
                <a:cs typeface="+mn-cs"/>
                <a:sym typeface="DIN Condensed Bold"/>
              </a:defRPr>
            </a:lvl1pPr>
          </a:lstStyle>
          <a:p>
            <a:pPr/>
            <a:r>
              <a:t>Type a quote here.</a:t>
            </a:r>
          </a:p>
        </p:txBody>
      </p:sp>
      <p:sp>
        <p:nvSpPr>
          <p:cNvPr id="133" name="Black and white photo of windmills under a cloudy sky"/>
          <p:cNvSpPr/>
          <p:nvPr>
            <p:ph type="pic" idx="22"/>
          </p:nvPr>
        </p:nvSpPr>
        <p:spPr>
          <a:xfrm>
            <a:off x="-190500" y="0"/>
            <a:ext cx="12428272" cy="13716000"/>
          </a:xfrm>
          <a:prstGeom prst="rect">
            <a:avLst/>
          </a:prstGeom>
        </p:spPr>
        <p:txBody>
          <a:bodyPr lIns="91439" tIns="45719" rIns="91439" bIns="45719">
            <a:noAutofit/>
          </a:bodyPr>
          <a:lstStyle/>
          <a:p>
            <a:pPr/>
          </a:p>
        </p:txBody>
      </p:sp>
      <p:sp>
        <p:nvSpPr>
          <p:cNvPr id="134" name="Johnny Appleseed"/>
          <p:cNvSpPr txBox="1"/>
          <p:nvPr>
            <p:ph type="body" sz="quarter" idx="23"/>
          </p:nvPr>
        </p:nvSpPr>
        <p:spPr>
          <a:xfrm>
            <a:off x="11049000" y="10953750"/>
            <a:ext cx="12573000" cy="1206500"/>
          </a:xfrm>
          <a:prstGeom prst="rect">
            <a:avLst/>
          </a:prstGeom>
        </p:spPr>
        <p:txBody>
          <a:bodyPr anchor="ctr">
            <a:spAutoFit/>
          </a:bodyPr>
          <a:lstStyle>
            <a:lvl1pPr marL="0" indent="0" defTabSz="647700">
              <a:spcBef>
                <a:spcPts val="0"/>
              </a:spcBef>
              <a:buClrTx/>
              <a:buSzTx/>
              <a:buFontTx/>
              <a:buNone/>
              <a:defRPr sz="8700">
                <a:solidFill>
                  <a:srgbClr val="232323"/>
                </a:solidFill>
                <a:latin typeface="+mn-lt"/>
                <a:ea typeface="+mn-ea"/>
                <a:cs typeface="+mn-cs"/>
                <a:sym typeface="DIN Condensed Bold"/>
              </a:defRPr>
            </a:lvl1pPr>
          </a:lstStyle>
          <a:p>
            <a:pPr/>
            <a:r>
              <a:t>Johnny Appleseed</a:t>
            </a: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bg>
      <p:bgPr>
        <a:solidFill>
          <a:srgbClr val="222222"/>
        </a:solidFill>
      </p:bgPr>
    </p:bg>
    <p:spTree>
      <p:nvGrpSpPr>
        <p:cNvPr id="1" name=""/>
        <p:cNvGrpSpPr/>
        <p:nvPr/>
      </p:nvGrpSpPr>
      <p:grpSpPr>
        <a:xfrm>
          <a:off x="0" y="0"/>
          <a:ext cx="0" cy="0"/>
          <a:chOff x="0" y="0"/>
          <a:chExt cx="0" cy="0"/>
        </a:xfrm>
      </p:grpSpPr>
      <p:sp>
        <p:nvSpPr>
          <p:cNvPr id="142" name="Black and white aerial photo of a person standing on top of a dam"/>
          <p:cNvSpPr/>
          <p:nvPr>
            <p:ph type="pic" idx="21"/>
          </p:nvPr>
        </p:nvSpPr>
        <p:spPr>
          <a:xfrm>
            <a:off x="-38100" y="-1219200"/>
            <a:ext cx="24460200" cy="16145934"/>
          </a:xfrm>
          <a:prstGeom prst="rect">
            <a:avLst/>
          </a:prstGeom>
        </p:spPr>
        <p:txBody>
          <a:bodyPr lIns="91439" tIns="45719" rIns="91439" bIns="45719">
            <a:noAutofit/>
          </a:bodyPr>
          <a:lstStyle/>
          <a:p>
            <a:pPr/>
          </a:p>
        </p:txBody>
      </p:sp>
      <p:sp>
        <p:nvSpPr>
          <p:cNvPr id="1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bg>
      <p:bgPr>
        <a:solidFill>
          <a:srgbClr val="222222"/>
        </a:solidFill>
      </p:bgPr>
    </p:bg>
    <p:spTree>
      <p:nvGrpSpPr>
        <p:cNvPr id="1" name=""/>
        <p:cNvGrpSpPr/>
        <p:nvPr/>
      </p:nvGrpSpPr>
      <p:grpSpPr>
        <a:xfrm>
          <a:off x="0" y="0"/>
          <a:ext cx="0" cy="0"/>
          <a:chOff x="0" y="0"/>
          <a:chExt cx="0" cy="0"/>
        </a:xfrm>
      </p:grpSpPr>
      <p:sp>
        <p:nvSpPr>
          <p:cNvPr id="1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Alt">
    <p:spTree>
      <p:nvGrpSpPr>
        <p:cNvPr id="1" name=""/>
        <p:cNvGrpSpPr/>
        <p:nvPr/>
      </p:nvGrpSpPr>
      <p:grpSpPr>
        <a:xfrm>
          <a:off x="0" y="0"/>
          <a:ext cx="0" cy="0"/>
          <a:chOff x="0" y="0"/>
          <a:chExt cx="0" cy="0"/>
        </a:xfrm>
      </p:grpSpPr>
      <p:sp>
        <p:nvSpPr>
          <p:cNvPr id="1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Horizontal">
    <p:bg>
      <p:bgPr>
        <a:solidFill>
          <a:srgbClr val="222222"/>
        </a:solidFill>
      </p:bgPr>
    </p:bg>
    <p:spTree>
      <p:nvGrpSpPr>
        <p:cNvPr id="1" name=""/>
        <p:cNvGrpSpPr/>
        <p:nvPr/>
      </p:nvGrpSpPr>
      <p:grpSpPr>
        <a:xfrm>
          <a:off x="0" y="0"/>
          <a:ext cx="0" cy="0"/>
          <a:chOff x="0" y="0"/>
          <a:chExt cx="0" cy="0"/>
        </a:xfrm>
      </p:grpSpPr>
      <p:sp>
        <p:nvSpPr>
          <p:cNvPr id="22" name="Black and white aerial photo of a person standing on top of a dam"/>
          <p:cNvSpPr/>
          <p:nvPr>
            <p:ph type="pic" idx="21"/>
          </p:nvPr>
        </p:nvSpPr>
        <p:spPr>
          <a:xfrm>
            <a:off x="-38100" y="-1219200"/>
            <a:ext cx="24460200" cy="16145934"/>
          </a:xfrm>
          <a:prstGeom prst="rect">
            <a:avLst/>
          </a:prstGeom>
        </p:spPr>
        <p:txBody>
          <a:bodyPr lIns="91439" tIns="45719" rIns="91439" bIns="45719">
            <a:noAutofit/>
          </a:bodyPr>
          <a:lstStyle/>
          <a:p>
            <a:pPr/>
          </a:p>
        </p:txBody>
      </p:sp>
      <p:sp>
        <p:nvSpPr>
          <p:cNvPr id="23" name="Line"/>
          <p:cNvSpPr/>
          <p:nvPr/>
        </p:nvSpPr>
        <p:spPr>
          <a:xfrm flipV="1">
            <a:off x="762000" y="8635632"/>
            <a:ext cx="22859999" cy="369"/>
          </a:xfrm>
          <a:prstGeom prst="line">
            <a:avLst/>
          </a:prstGeom>
          <a:ln w="508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24" name="Title Text"/>
          <p:cNvSpPr txBox="1"/>
          <p:nvPr>
            <p:ph type="title"/>
          </p:nvPr>
        </p:nvSpPr>
        <p:spPr>
          <a:xfrm>
            <a:off x="762000" y="9042400"/>
            <a:ext cx="22860000" cy="3810000"/>
          </a:xfrm>
          <a:prstGeom prst="rect">
            <a:avLst/>
          </a:prstGeom>
        </p:spPr>
        <p:txBody>
          <a:bodyPr/>
          <a:lstStyle>
            <a:lvl1pPr>
              <a:spcBef>
                <a:spcPts val="0"/>
              </a:spcBef>
              <a:defRPr sz="30300"/>
            </a:lvl1pPr>
          </a:lstStyle>
          <a:p>
            <a:pPr/>
            <a:r>
              <a:t>Title Text</a:t>
            </a:r>
          </a:p>
        </p:txBody>
      </p:sp>
      <p:sp>
        <p:nvSpPr>
          <p:cNvPr id="25" name="Body Level One…"/>
          <p:cNvSpPr txBox="1"/>
          <p:nvPr>
            <p:ph type="body" sz="quarter" idx="1"/>
          </p:nvPr>
        </p:nvSpPr>
        <p:spPr>
          <a:xfrm>
            <a:off x="762000" y="5994400"/>
            <a:ext cx="22860000" cy="2540000"/>
          </a:xfrm>
          <a:prstGeom prst="rect">
            <a:avLst/>
          </a:prstGeom>
        </p:spPr>
        <p:txBody>
          <a:bodyPr anchor="b"/>
          <a:lstStyle>
            <a:lvl1pPr marL="0" indent="0">
              <a:lnSpc>
                <a:spcPct val="80000"/>
              </a:lnSpc>
              <a:spcBef>
                <a:spcPts val="3200"/>
              </a:spcBef>
              <a:buClrTx/>
              <a:buSzTx/>
              <a:buFontTx/>
              <a:buNone/>
              <a:defRPr cap="all" sz="4600">
                <a:solidFill>
                  <a:srgbClr val="A6AAA9"/>
                </a:solidFill>
                <a:latin typeface="DIN Alternate Bold"/>
                <a:ea typeface="DIN Alternate Bold"/>
                <a:cs typeface="DIN Alternate Bold"/>
                <a:sym typeface="DIN Alternate Bold"/>
              </a:defRPr>
            </a:lvl1pPr>
            <a:lvl2pPr marL="0" indent="0">
              <a:lnSpc>
                <a:spcPct val="80000"/>
              </a:lnSpc>
              <a:spcBef>
                <a:spcPts val="3200"/>
              </a:spcBef>
              <a:buClrTx/>
              <a:buSzTx/>
              <a:buFontTx/>
              <a:buNone/>
              <a:defRPr cap="all" sz="4600">
                <a:solidFill>
                  <a:srgbClr val="A6AAA9"/>
                </a:solidFill>
                <a:latin typeface="DIN Alternate Bold"/>
                <a:ea typeface="DIN Alternate Bold"/>
                <a:cs typeface="DIN Alternate Bold"/>
                <a:sym typeface="DIN Alternate Bold"/>
              </a:defRPr>
            </a:lvl2pPr>
            <a:lvl3pPr marL="0" indent="0">
              <a:lnSpc>
                <a:spcPct val="80000"/>
              </a:lnSpc>
              <a:spcBef>
                <a:spcPts val="3200"/>
              </a:spcBef>
              <a:buClrTx/>
              <a:buSzTx/>
              <a:buFontTx/>
              <a:buNone/>
              <a:defRPr cap="all" sz="4600">
                <a:solidFill>
                  <a:srgbClr val="A6AAA9"/>
                </a:solidFill>
                <a:latin typeface="DIN Alternate Bold"/>
                <a:ea typeface="DIN Alternate Bold"/>
                <a:cs typeface="DIN Alternate Bold"/>
                <a:sym typeface="DIN Alternate Bold"/>
              </a:defRPr>
            </a:lvl3pPr>
            <a:lvl4pPr marL="0" indent="0">
              <a:lnSpc>
                <a:spcPct val="80000"/>
              </a:lnSpc>
              <a:spcBef>
                <a:spcPts val="3200"/>
              </a:spcBef>
              <a:buClrTx/>
              <a:buSzTx/>
              <a:buFontTx/>
              <a:buNone/>
              <a:defRPr cap="all" sz="4600">
                <a:solidFill>
                  <a:srgbClr val="A6AAA9"/>
                </a:solidFill>
                <a:latin typeface="DIN Alternate Bold"/>
                <a:ea typeface="DIN Alternate Bold"/>
                <a:cs typeface="DIN Alternate Bold"/>
                <a:sym typeface="DIN Alternate Bold"/>
              </a:defRPr>
            </a:lvl4pPr>
            <a:lvl5pPr marL="0" indent="0">
              <a:lnSpc>
                <a:spcPct val="80000"/>
              </a:lnSpc>
              <a:spcBef>
                <a:spcPts val="3200"/>
              </a:spcBef>
              <a:buClrTx/>
              <a:buSzTx/>
              <a:buFontTx/>
              <a:buNone/>
              <a:defRPr cap="all" sz="4600">
                <a:solidFill>
                  <a:srgbClr val="A6AAA9"/>
                </a:solidFill>
                <a:latin typeface="DIN Alternate Bold"/>
                <a:ea typeface="DIN Alternate Bold"/>
                <a:cs typeface="DIN Alternate Bold"/>
                <a:sym typeface="DIN Alternate Bold"/>
              </a:defRPr>
            </a:lvl5pPr>
          </a:lstStyle>
          <a:p>
            <a:pPr/>
            <a:r>
              <a:t>Body Level One</a:t>
            </a:r>
          </a:p>
          <a:p>
            <a:pPr lvl="1"/>
            <a:r>
              <a:t>Body Level Two</a:t>
            </a:r>
          </a:p>
          <a:p>
            <a:pPr lvl="2"/>
            <a:r>
              <a:t>Body Level Three</a:t>
            </a:r>
          </a:p>
          <a:p>
            <a:pPr lvl="3"/>
            <a:r>
              <a:t>Body Level Four</a:t>
            </a:r>
          </a:p>
          <a:p>
            <a:pPr lvl="4"/>
            <a:r>
              <a:t>Body Level Five</a:t>
            </a:r>
          </a:p>
        </p:txBody>
      </p:sp>
      <p:sp>
        <p:nvSpPr>
          <p:cNvPr id="26" name="Slide Number"/>
          <p:cNvSpPr txBox="1"/>
          <p:nvPr>
            <p:ph type="sldNum" sz="quarter" idx="2"/>
          </p:nvPr>
        </p:nvSpPr>
        <p:spPr>
          <a:xfrm>
            <a:off x="23063200" y="609600"/>
            <a:ext cx="553195" cy="635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Subtitle Alt">
    <p:spTree>
      <p:nvGrpSpPr>
        <p:cNvPr id="1" name=""/>
        <p:cNvGrpSpPr/>
        <p:nvPr/>
      </p:nvGrpSpPr>
      <p:grpSpPr>
        <a:xfrm>
          <a:off x="0" y="0"/>
          <a:ext cx="0" cy="0"/>
          <a:chOff x="0" y="0"/>
          <a:chExt cx="0" cy="0"/>
        </a:xfrm>
      </p:grpSpPr>
      <p:sp>
        <p:nvSpPr>
          <p:cNvPr id="33" name="Line"/>
          <p:cNvSpPr/>
          <p:nvPr/>
        </p:nvSpPr>
        <p:spPr>
          <a:xfrm flipV="1">
            <a:off x="762000" y="8635632"/>
            <a:ext cx="22859999" cy="369"/>
          </a:xfrm>
          <a:prstGeom prst="line">
            <a:avLst/>
          </a:prstGeom>
          <a:ln w="508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4" name="Title Text"/>
          <p:cNvSpPr txBox="1"/>
          <p:nvPr>
            <p:ph type="title"/>
          </p:nvPr>
        </p:nvSpPr>
        <p:spPr>
          <a:xfrm>
            <a:off x="762000" y="9042400"/>
            <a:ext cx="22860000" cy="3810000"/>
          </a:xfrm>
          <a:prstGeom prst="rect">
            <a:avLst/>
          </a:prstGeom>
        </p:spPr>
        <p:txBody>
          <a:bodyPr/>
          <a:lstStyle>
            <a:lvl1pPr>
              <a:spcBef>
                <a:spcPts val="0"/>
              </a:spcBef>
              <a:defRPr sz="30300"/>
            </a:lvl1pPr>
          </a:lstStyle>
          <a:p>
            <a:pPr/>
            <a:r>
              <a:t>Title Text</a:t>
            </a:r>
          </a:p>
        </p:txBody>
      </p:sp>
      <p:sp>
        <p:nvSpPr>
          <p:cNvPr id="35" name="Body Level One…"/>
          <p:cNvSpPr txBox="1"/>
          <p:nvPr>
            <p:ph type="body" sz="quarter" idx="1"/>
          </p:nvPr>
        </p:nvSpPr>
        <p:spPr>
          <a:xfrm>
            <a:off x="762000" y="5994400"/>
            <a:ext cx="22860000" cy="2540000"/>
          </a:xfrm>
          <a:prstGeom prst="rect">
            <a:avLst/>
          </a:prstGeom>
        </p:spPr>
        <p:txBody>
          <a:bodyPr anchor="b"/>
          <a:lstStyle>
            <a:lvl1pPr marL="0" indent="0">
              <a:lnSpc>
                <a:spcPct val="80000"/>
              </a:lnSpc>
              <a:spcBef>
                <a:spcPts val="3200"/>
              </a:spcBef>
              <a:buClrTx/>
              <a:buSzTx/>
              <a:buFontTx/>
              <a:buNone/>
              <a:defRPr cap="all" sz="4600">
                <a:solidFill>
                  <a:srgbClr val="A6AAA9"/>
                </a:solidFill>
                <a:latin typeface="DIN Alternate Bold"/>
                <a:ea typeface="DIN Alternate Bold"/>
                <a:cs typeface="DIN Alternate Bold"/>
                <a:sym typeface="DIN Alternate Bold"/>
              </a:defRPr>
            </a:lvl1pPr>
            <a:lvl2pPr marL="0" indent="0">
              <a:lnSpc>
                <a:spcPct val="80000"/>
              </a:lnSpc>
              <a:spcBef>
                <a:spcPts val="3200"/>
              </a:spcBef>
              <a:buClrTx/>
              <a:buSzTx/>
              <a:buFontTx/>
              <a:buNone/>
              <a:defRPr cap="all" sz="4600">
                <a:solidFill>
                  <a:srgbClr val="A6AAA9"/>
                </a:solidFill>
                <a:latin typeface="DIN Alternate Bold"/>
                <a:ea typeface="DIN Alternate Bold"/>
                <a:cs typeface="DIN Alternate Bold"/>
                <a:sym typeface="DIN Alternate Bold"/>
              </a:defRPr>
            </a:lvl2pPr>
            <a:lvl3pPr marL="0" indent="0">
              <a:lnSpc>
                <a:spcPct val="80000"/>
              </a:lnSpc>
              <a:spcBef>
                <a:spcPts val="3200"/>
              </a:spcBef>
              <a:buClrTx/>
              <a:buSzTx/>
              <a:buFontTx/>
              <a:buNone/>
              <a:defRPr cap="all" sz="4600">
                <a:solidFill>
                  <a:srgbClr val="A6AAA9"/>
                </a:solidFill>
                <a:latin typeface="DIN Alternate Bold"/>
                <a:ea typeface="DIN Alternate Bold"/>
                <a:cs typeface="DIN Alternate Bold"/>
                <a:sym typeface="DIN Alternate Bold"/>
              </a:defRPr>
            </a:lvl3pPr>
            <a:lvl4pPr marL="0" indent="0">
              <a:lnSpc>
                <a:spcPct val="80000"/>
              </a:lnSpc>
              <a:spcBef>
                <a:spcPts val="3200"/>
              </a:spcBef>
              <a:buClrTx/>
              <a:buSzTx/>
              <a:buFontTx/>
              <a:buNone/>
              <a:defRPr cap="all" sz="4600">
                <a:solidFill>
                  <a:srgbClr val="A6AAA9"/>
                </a:solidFill>
                <a:latin typeface="DIN Alternate Bold"/>
                <a:ea typeface="DIN Alternate Bold"/>
                <a:cs typeface="DIN Alternate Bold"/>
                <a:sym typeface="DIN Alternate Bold"/>
              </a:defRPr>
            </a:lvl4pPr>
            <a:lvl5pPr marL="0" indent="0">
              <a:lnSpc>
                <a:spcPct val="80000"/>
              </a:lnSpc>
              <a:spcBef>
                <a:spcPts val="3200"/>
              </a:spcBef>
              <a:buClrTx/>
              <a:buSzTx/>
              <a:buFontTx/>
              <a:buNone/>
              <a:defRPr cap="all" sz="4600">
                <a:solidFill>
                  <a:srgbClr val="A6AAA9"/>
                </a:solidFill>
                <a:latin typeface="DIN Alternate Bold"/>
                <a:ea typeface="DIN Alternate Bold"/>
                <a:cs typeface="DIN Alternate Bold"/>
                <a:sym typeface="DIN Alternate Bold"/>
              </a:defRPr>
            </a:lvl5p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23013221" y="584200"/>
            <a:ext cx="553195" cy="635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Centre">
    <p:bg>
      <p:bgPr>
        <a:solidFill>
          <a:srgbClr val="222222"/>
        </a:solidFill>
      </p:bgPr>
    </p:bg>
    <p:spTree>
      <p:nvGrpSpPr>
        <p:cNvPr id="1" name=""/>
        <p:cNvGrpSpPr/>
        <p:nvPr/>
      </p:nvGrpSpPr>
      <p:grpSpPr>
        <a:xfrm>
          <a:off x="0" y="0"/>
          <a:ext cx="0" cy="0"/>
          <a:chOff x="0" y="0"/>
          <a:chExt cx="0" cy="0"/>
        </a:xfrm>
      </p:grpSpPr>
      <p:sp>
        <p:nvSpPr>
          <p:cNvPr id="43" name="Title Text"/>
          <p:cNvSpPr txBox="1"/>
          <p:nvPr>
            <p:ph type="title"/>
          </p:nvPr>
        </p:nvSpPr>
        <p:spPr>
          <a:xfrm>
            <a:off x="762000" y="5676900"/>
            <a:ext cx="22860000" cy="6350000"/>
          </a:xfrm>
          <a:prstGeom prst="rect">
            <a:avLst/>
          </a:prstGeom>
        </p:spPr>
        <p:txBody>
          <a:bodyPr/>
          <a:lstStyle>
            <a:lvl1pPr>
              <a:spcBef>
                <a:spcPts val="0"/>
              </a:spcBef>
              <a:defRPr sz="30300"/>
            </a:lvl1pPr>
          </a:lstStyle>
          <a:p>
            <a:pPr/>
            <a:r>
              <a:t>Title Text</a:t>
            </a:r>
          </a:p>
        </p:txBody>
      </p:sp>
      <p:sp>
        <p:nvSpPr>
          <p:cNvPr id="44" name="Slide Number"/>
          <p:cNvSpPr txBox="1"/>
          <p:nvPr>
            <p:ph type="sldNum" sz="quarter" idx="2"/>
          </p:nvPr>
        </p:nvSpPr>
        <p:spPr>
          <a:xfrm>
            <a:off x="23063200" y="609600"/>
            <a:ext cx="553195" cy="635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Vertical">
    <p:bg>
      <p:bgPr>
        <a:solidFill>
          <a:srgbClr val="222222"/>
        </a:solidFill>
      </p:bgPr>
    </p:bg>
    <p:spTree>
      <p:nvGrpSpPr>
        <p:cNvPr id="1" name=""/>
        <p:cNvGrpSpPr/>
        <p:nvPr/>
      </p:nvGrpSpPr>
      <p:grpSpPr>
        <a:xfrm>
          <a:off x="0" y="0"/>
          <a:ext cx="0" cy="0"/>
          <a:chOff x="0" y="0"/>
          <a:chExt cx="0" cy="0"/>
        </a:xfrm>
      </p:grpSpPr>
      <p:sp>
        <p:nvSpPr>
          <p:cNvPr id="51" name="Line"/>
          <p:cNvSpPr/>
          <p:nvPr/>
        </p:nvSpPr>
        <p:spPr>
          <a:xfrm flipV="1">
            <a:off x="11049000" y="8635798"/>
            <a:ext cx="12572997" cy="203"/>
          </a:xfrm>
          <a:prstGeom prst="line">
            <a:avLst/>
          </a:prstGeom>
          <a:ln w="508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52" name="Black and white photo of windmills under a cloudy sky"/>
          <p:cNvSpPr/>
          <p:nvPr>
            <p:ph type="pic" idx="21"/>
          </p:nvPr>
        </p:nvSpPr>
        <p:spPr>
          <a:xfrm>
            <a:off x="-190500" y="0"/>
            <a:ext cx="12428272" cy="13716000"/>
          </a:xfrm>
          <a:prstGeom prst="rect">
            <a:avLst/>
          </a:prstGeom>
        </p:spPr>
        <p:txBody>
          <a:bodyPr lIns="91439" tIns="45719" rIns="91439" bIns="45719">
            <a:noAutofit/>
          </a:bodyPr>
          <a:lstStyle/>
          <a:p>
            <a:pPr/>
          </a:p>
        </p:txBody>
      </p:sp>
      <p:sp>
        <p:nvSpPr>
          <p:cNvPr id="53" name="Title Text"/>
          <p:cNvSpPr txBox="1"/>
          <p:nvPr>
            <p:ph type="title"/>
          </p:nvPr>
        </p:nvSpPr>
        <p:spPr>
          <a:xfrm>
            <a:off x="11049000" y="9042400"/>
            <a:ext cx="12573000" cy="3810000"/>
          </a:xfrm>
          <a:prstGeom prst="rect">
            <a:avLst/>
          </a:prstGeom>
        </p:spPr>
        <p:txBody>
          <a:bodyPr/>
          <a:lstStyle>
            <a:lvl1pPr>
              <a:spcBef>
                <a:spcPts val="0"/>
              </a:spcBef>
              <a:defRPr sz="30300"/>
            </a:lvl1pPr>
          </a:lstStyle>
          <a:p>
            <a:pPr/>
            <a:r>
              <a:t>Title Text</a:t>
            </a:r>
          </a:p>
        </p:txBody>
      </p:sp>
      <p:sp>
        <p:nvSpPr>
          <p:cNvPr id="54" name="Body Level One…"/>
          <p:cNvSpPr txBox="1"/>
          <p:nvPr>
            <p:ph type="body" sz="quarter" idx="1"/>
          </p:nvPr>
        </p:nvSpPr>
        <p:spPr>
          <a:xfrm>
            <a:off x="11049000" y="5994400"/>
            <a:ext cx="12573000" cy="2540000"/>
          </a:xfrm>
          <a:prstGeom prst="rect">
            <a:avLst/>
          </a:prstGeom>
        </p:spPr>
        <p:txBody>
          <a:bodyPr anchor="b"/>
          <a:lstStyle>
            <a:lvl1pPr marL="0" indent="0">
              <a:lnSpc>
                <a:spcPct val="80000"/>
              </a:lnSpc>
              <a:spcBef>
                <a:spcPts val="3200"/>
              </a:spcBef>
              <a:buClrTx/>
              <a:buSzTx/>
              <a:buFontTx/>
              <a:buNone/>
              <a:defRPr cap="all" sz="4600">
                <a:solidFill>
                  <a:srgbClr val="A6AAA9"/>
                </a:solidFill>
                <a:latin typeface="DIN Alternate Bold"/>
                <a:ea typeface="DIN Alternate Bold"/>
                <a:cs typeface="DIN Alternate Bold"/>
                <a:sym typeface="DIN Alternate Bold"/>
              </a:defRPr>
            </a:lvl1pPr>
            <a:lvl2pPr marL="0" indent="0">
              <a:lnSpc>
                <a:spcPct val="80000"/>
              </a:lnSpc>
              <a:spcBef>
                <a:spcPts val="3200"/>
              </a:spcBef>
              <a:buClrTx/>
              <a:buSzTx/>
              <a:buFontTx/>
              <a:buNone/>
              <a:defRPr cap="all" sz="4600">
                <a:solidFill>
                  <a:srgbClr val="A6AAA9"/>
                </a:solidFill>
                <a:latin typeface="DIN Alternate Bold"/>
                <a:ea typeface="DIN Alternate Bold"/>
                <a:cs typeface="DIN Alternate Bold"/>
                <a:sym typeface="DIN Alternate Bold"/>
              </a:defRPr>
            </a:lvl2pPr>
            <a:lvl3pPr marL="0" indent="0">
              <a:lnSpc>
                <a:spcPct val="80000"/>
              </a:lnSpc>
              <a:spcBef>
                <a:spcPts val="3200"/>
              </a:spcBef>
              <a:buClrTx/>
              <a:buSzTx/>
              <a:buFontTx/>
              <a:buNone/>
              <a:defRPr cap="all" sz="4600">
                <a:solidFill>
                  <a:srgbClr val="A6AAA9"/>
                </a:solidFill>
                <a:latin typeface="DIN Alternate Bold"/>
                <a:ea typeface="DIN Alternate Bold"/>
                <a:cs typeface="DIN Alternate Bold"/>
                <a:sym typeface="DIN Alternate Bold"/>
              </a:defRPr>
            </a:lvl3pPr>
            <a:lvl4pPr marL="0" indent="0">
              <a:lnSpc>
                <a:spcPct val="80000"/>
              </a:lnSpc>
              <a:spcBef>
                <a:spcPts val="3200"/>
              </a:spcBef>
              <a:buClrTx/>
              <a:buSzTx/>
              <a:buFontTx/>
              <a:buNone/>
              <a:defRPr cap="all" sz="4600">
                <a:solidFill>
                  <a:srgbClr val="A6AAA9"/>
                </a:solidFill>
                <a:latin typeface="DIN Alternate Bold"/>
                <a:ea typeface="DIN Alternate Bold"/>
                <a:cs typeface="DIN Alternate Bold"/>
                <a:sym typeface="DIN Alternate Bold"/>
              </a:defRPr>
            </a:lvl4pPr>
            <a:lvl5pPr marL="0" indent="0">
              <a:lnSpc>
                <a:spcPct val="80000"/>
              </a:lnSpc>
              <a:spcBef>
                <a:spcPts val="3200"/>
              </a:spcBef>
              <a:buClrTx/>
              <a:buSzTx/>
              <a:buFontTx/>
              <a:buNone/>
              <a:defRPr cap="all" sz="4600">
                <a:solidFill>
                  <a:srgbClr val="A6AAA9"/>
                </a:solidFill>
                <a:latin typeface="DIN Alternate Bold"/>
                <a:ea typeface="DIN Alternate Bold"/>
                <a:cs typeface="DIN Alternate Bold"/>
                <a:sym typeface="DIN Alternate Bold"/>
              </a:defRPr>
            </a:lvl5pPr>
          </a:lstStyle>
          <a:p>
            <a:pPr/>
            <a:r>
              <a:t>Body Level One</a:t>
            </a:r>
          </a:p>
          <a:p>
            <a:pPr lvl="1"/>
            <a:r>
              <a:t>Body Level Two</a:t>
            </a:r>
          </a:p>
          <a:p>
            <a:pPr lvl="2"/>
            <a:r>
              <a:t>Body Level Three</a:t>
            </a:r>
          </a:p>
          <a:p>
            <a:pPr lvl="3"/>
            <a:r>
              <a:t>Body Level Four</a:t>
            </a:r>
          </a:p>
          <a:p>
            <a:pPr lvl="4"/>
            <a:r>
              <a:t>Body Level Five</a:t>
            </a:r>
          </a:p>
        </p:txBody>
      </p:sp>
      <p:sp>
        <p:nvSpPr>
          <p:cNvPr id="55" name="Slide Number"/>
          <p:cNvSpPr txBox="1"/>
          <p:nvPr>
            <p:ph type="sldNum" sz="quarter" idx="2"/>
          </p:nvPr>
        </p:nvSpPr>
        <p:spPr>
          <a:xfrm>
            <a:off x="23063200" y="609600"/>
            <a:ext cx="553195" cy="635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62" name="Text"/>
          <p:cNvSpPr txBox="1"/>
          <p:nvPr>
            <p:ph type="body" sz="quarter" idx="21"/>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cap="all" spc="180" sz="3600">
                <a:latin typeface="DIN Alternate Bold"/>
                <a:ea typeface="DIN Alternate Bold"/>
                <a:cs typeface="DIN Alternate Bold"/>
                <a:sym typeface="DIN Alternate Bold"/>
              </a:defRPr>
            </a:lvl1pPr>
          </a:lstStyle>
          <a:p>
            <a:pPr/>
            <a:r>
              <a:t>Text</a:t>
            </a:r>
          </a:p>
        </p:txBody>
      </p:sp>
      <p:sp>
        <p:nvSpPr>
          <p:cNvPr id="63" name="Title Text"/>
          <p:cNvSpPr txBox="1"/>
          <p:nvPr>
            <p:ph type="title"/>
          </p:nvPr>
        </p:nvSpPr>
        <p:spPr>
          <a:prstGeom prst="rect">
            <a:avLst/>
          </a:prstGeom>
        </p:spPr>
        <p:txBody>
          <a:bodyPr/>
          <a:lstStyle/>
          <a:p>
            <a:pPr/>
            <a:r>
              <a:t>Title Text</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bg>
      <p:bgPr>
        <a:solidFill>
          <a:srgbClr val="222222"/>
        </a:solidFill>
      </p:bgPr>
    </p:bg>
    <p:spTree>
      <p:nvGrpSpPr>
        <p:cNvPr id="1" name=""/>
        <p:cNvGrpSpPr/>
        <p:nvPr/>
      </p:nvGrpSpPr>
      <p:grpSpPr>
        <a:xfrm>
          <a:off x="0" y="0"/>
          <a:ext cx="0" cy="0"/>
          <a:chOff x="0" y="0"/>
          <a:chExt cx="0" cy="0"/>
        </a:xfrm>
      </p:grpSpPr>
      <p:sp>
        <p:nvSpPr>
          <p:cNvPr id="71" name="Text"/>
          <p:cNvSpPr txBox="1"/>
          <p:nvPr>
            <p:ph type="body" sz="quarter" idx="21"/>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cap="all" spc="180" sz="3600">
                <a:latin typeface="DIN Alternate Bold"/>
                <a:ea typeface="DIN Alternate Bold"/>
                <a:cs typeface="DIN Alternate Bold"/>
                <a:sym typeface="DIN Alternate Bold"/>
              </a:defRPr>
            </a:lvl1pPr>
          </a:lstStyle>
          <a:p>
            <a:pPr/>
            <a:r>
              <a:t>Text</a:t>
            </a:r>
          </a:p>
        </p:txBody>
      </p:sp>
      <p:sp>
        <p:nvSpPr>
          <p:cNvPr id="72" name="Title Text"/>
          <p:cNvSpPr txBox="1"/>
          <p:nvPr>
            <p:ph type="title"/>
          </p:nvPr>
        </p:nvSpPr>
        <p:spPr>
          <a:prstGeom prst="rect">
            <a:avLst/>
          </a:prstGeom>
        </p:spPr>
        <p:txBody>
          <a:bodyPr/>
          <a:lstStyle/>
          <a:p>
            <a:pPr/>
            <a:r>
              <a:t>Title Text</a:t>
            </a:r>
          </a:p>
        </p:txBody>
      </p:sp>
      <p:sp>
        <p:nvSpPr>
          <p:cNvPr id="7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Alt">
    <p:spTree>
      <p:nvGrpSpPr>
        <p:cNvPr id="1" name=""/>
        <p:cNvGrpSpPr/>
        <p:nvPr/>
      </p:nvGrpSpPr>
      <p:grpSpPr>
        <a:xfrm>
          <a:off x="0" y="0"/>
          <a:ext cx="0" cy="0"/>
          <a:chOff x="0" y="0"/>
          <a:chExt cx="0" cy="0"/>
        </a:xfrm>
      </p:grpSpPr>
      <p:sp>
        <p:nvSpPr>
          <p:cNvPr id="81" name="Text"/>
          <p:cNvSpPr txBox="1"/>
          <p:nvPr>
            <p:ph type="body" sz="quarter" idx="21"/>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cap="all" spc="180" sz="3600">
                <a:latin typeface="DIN Alternate Bold"/>
                <a:ea typeface="DIN Alternate Bold"/>
                <a:cs typeface="DIN Alternate Bold"/>
                <a:sym typeface="DIN Alternate Bold"/>
              </a:defRPr>
            </a:lvl1pPr>
          </a:lstStyle>
          <a:p>
            <a:pPr/>
            <a:r>
              <a:t>Text</a:t>
            </a:r>
          </a:p>
        </p:txBody>
      </p:sp>
      <p:sp>
        <p:nvSpPr>
          <p:cNvPr id="82" name="Title Text"/>
          <p:cNvSpPr txBox="1"/>
          <p:nvPr>
            <p:ph type="title"/>
          </p:nvPr>
        </p:nvSpPr>
        <p:spPr>
          <a:prstGeom prst="rect">
            <a:avLst/>
          </a:prstGeom>
        </p:spPr>
        <p:txBody>
          <a:bodyPr/>
          <a:lstStyle/>
          <a:p>
            <a:pPr/>
            <a:r>
              <a:t>Title Text</a:t>
            </a:r>
          </a:p>
        </p:txBody>
      </p:sp>
      <p:sp>
        <p:nvSpPr>
          <p:cNvPr id="8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bg>
      <p:bgPr>
        <a:solidFill>
          <a:srgbClr val="222222"/>
        </a:solidFill>
      </p:bgPr>
    </p:bg>
    <p:spTree>
      <p:nvGrpSpPr>
        <p:cNvPr id="1" name=""/>
        <p:cNvGrpSpPr/>
        <p:nvPr/>
      </p:nvGrpSpPr>
      <p:grpSpPr>
        <a:xfrm>
          <a:off x="0" y="0"/>
          <a:ext cx="0" cy="0"/>
          <a:chOff x="0" y="0"/>
          <a:chExt cx="0" cy="0"/>
        </a:xfrm>
      </p:grpSpPr>
      <p:sp>
        <p:nvSpPr>
          <p:cNvPr id="91" name="Text"/>
          <p:cNvSpPr txBox="1"/>
          <p:nvPr>
            <p:ph type="body" sz="quarter" idx="21"/>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cap="all" spc="180" sz="3600">
                <a:latin typeface="DIN Alternate Bold"/>
                <a:ea typeface="DIN Alternate Bold"/>
                <a:cs typeface="DIN Alternate Bold"/>
                <a:sym typeface="DIN Alternate Bold"/>
              </a:defRPr>
            </a:lvl1pPr>
          </a:lstStyle>
          <a:p>
            <a:pPr/>
            <a:r>
              <a:t>Text</a:t>
            </a:r>
          </a:p>
        </p:txBody>
      </p:sp>
      <p:sp>
        <p:nvSpPr>
          <p:cNvPr id="92" name="Black and white photo of windmills under a cloudy sky"/>
          <p:cNvSpPr/>
          <p:nvPr>
            <p:ph type="pic" idx="22"/>
          </p:nvPr>
        </p:nvSpPr>
        <p:spPr>
          <a:xfrm>
            <a:off x="13258800" y="0"/>
            <a:ext cx="12428272" cy="13716000"/>
          </a:xfrm>
          <a:prstGeom prst="rect">
            <a:avLst/>
          </a:prstGeom>
        </p:spPr>
        <p:txBody>
          <a:bodyPr lIns="91439" tIns="45719" rIns="91439" bIns="45719">
            <a:noAutofit/>
          </a:bodyPr>
          <a:lstStyle/>
          <a:p>
            <a:pPr/>
          </a:p>
        </p:txBody>
      </p:sp>
      <p:sp>
        <p:nvSpPr>
          <p:cNvPr id="93" name="Title Text"/>
          <p:cNvSpPr txBox="1"/>
          <p:nvPr>
            <p:ph type="title"/>
          </p:nvPr>
        </p:nvSpPr>
        <p:spPr>
          <a:xfrm>
            <a:off x="762000" y="2159000"/>
            <a:ext cx="11811000" cy="1016000"/>
          </a:xfrm>
          <a:prstGeom prst="rect">
            <a:avLst/>
          </a:prstGeom>
        </p:spPr>
        <p:txBody>
          <a:bodyPr/>
          <a:lstStyle/>
          <a:p>
            <a:pPr/>
            <a:r>
              <a:t>Title Text</a:t>
            </a:r>
          </a:p>
        </p:txBody>
      </p:sp>
      <p:sp>
        <p:nvSpPr>
          <p:cNvPr id="94" name="Body Level One…"/>
          <p:cNvSpPr txBox="1"/>
          <p:nvPr>
            <p:ph type="body" sz="half" idx="1"/>
          </p:nvPr>
        </p:nvSpPr>
        <p:spPr>
          <a:xfrm>
            <a:off x="762000" y="3860800"/>
            <a:ext cx="11811000" cy="8585200"/>
          </a:xfrm>
          <a:prstGeom prst="rect">
            <a:avLst/>
          </a:prstGeom>
        </p:spPr>
        <p:txBody>
          <a:bodyPr/>
          <a:lstStyle>
            <a:lvl1pPr>
              <a:buClr>
                <a:schemeClr val="accent1"/>
              </a:buClr>
              <a:buChar char="▸"/>
              <a:defRPr sz="4000"/>
            </a:lvl1pPr>
            <a:lvl2pPr>
              <a:buClr>
                <a:schemeClr val="accent1"/>
              </a:buClr>
              <a:buChar char="▸"/>
              <a:defRPr sz="4000"/>
            </a:lvl2pPr>
            <a:lvl3pPr>
              <a:buClr>
                <a:schemeClr val="accent1"/>
              </a:buClr>
              <a:buChar char="▸"/>
              <a:defRPr sz="4000"/>
            </a:lvl3pPr>
            <a:lvl4pPr>
              <a:buClr>
                <a:schemeClr val="accent1"/>
              </a:buClr>
              <a:buChar char="▸"/>
              <a:defRPr sz="4000"/>
            </a:lvl4pPr>
            <a:lvl5pPr>
              <a:buClr>
                <a:schemeClr val="accent1"/>
              </a:buClr>
              <a:buChar char="▸"/>
              <a:defRPr sz="4000"/>
            </a:lvl5pPr>
          </a:lstStyle>
          <a:p>
            <a:pPr/>
            <a:r>
              <a:t>Body Level One</a:t>
            </a:r>
          </a:p>
          <a:p>
            <a:pPr lvl="1"/>
            <a:r>
              <a:t>Body Level Two</a:t>
            </a:r>
          </a:p>
          <a:p>
            <a:pPr lvl="2"/>
            <a:r>
              <a:t>Body Level Three</a:t>
            </a:r>
          </a:p>
          <a:p>
            <a:pPr lvl="3"/>
            <a:r>
              <a:t>Body Level Four</a:t>
            </a:r>
          </a:p>
          <a:p>
            <a:pPr lvl="4"/>
            <a:r>
              <a:t>Body Level Five</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Line"/>
          <p:cNvSpPr/>
          <p:nvPr/>
        </p:nvSpPr>
        <p:spPr>
          <a:xfrm flipV="1">
            <a:off x="762000" y="1396632"/>
            <a:ext cx="22859999" cy="369"/>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 name="Title Text"/>
          <p:cNvSpPr txBox="1"/>
          <p:nvPr>
            <p:ph type="title"/>
          </p:nvPr>
        </p:nvSpPr>
        <p:spPr>
          <a:xfrm>
            <a:off x="762000" y="2159000"/>
            <a:ext cx="22860000" cy="101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4" name="Body Level One…"/>
          <p:cNvSpPr txBox="1"/>
          <p:nvPr>
            <p:ph type="body" idx="1"/>
          </p:nvPr>
        </p:nvSpPr>
        <p:spPr>
          <a:xfrm>
            <a:off x="762000" y="3860800"/>
            <a:ext cx="22860000" cy="85852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23059652" y="609600"/>
            <a:ext cx="553196" cy="635000"/>
          </a:xfrm>
          <a:prstGeom prst="rect">
            <a:avLst/>
          </a:prstGeom>
          <a:ln w="12700">
            <a:miter lim="400000"/>
          </a:ln>
        </p:spPr>
        <p:txBody>
          <a:bodyPr wrap="none" lIns="50800" tIns="50800" rIns="50800" bIns="50800">
            <a:spAutoFit/>
          </a:bodyPr>
          <a:lstStyle>
            <a:lvl1pPr algn="r">
              <a:lnSpc>
                <a:spcPct val="80000"/>
              </a:lnSpc>
              <a:spcBef>
                <a:spcPts val="0"/>
              </a:spcBef>
              <a:defRPr sz="3600">
                <a:latin typeface="DIN Alternate Bold"/>
                <a:ea typeface="DIN Alternate Bold"/>
                <a:cs typeface="DIN Alternate Bold"/>
                <a:sym typeface="DIN Alternate Bold"/>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l" defTabSz="825500" rtl="0" latinLnBrk="0">
        <a:lnSpc>
          <a:spcPct val="80000"/>
        </a:lnSpc>
        <a:spcBef>
          <a:spcPts val="3900"/>
        </a:spcBef>
        <a:spcAft>
          <a:spcPts val="0"/>
        </a:spcAft>
        <a:buClrTx/>
        <a:buSzTx/>
        <a:buFontTx/>
        <a:buNone/>
        <a:tabLst/>
        <a:defRPr b="0" baseline="0" cap="all" i="0" spc="0" strike="noStrike" sz="8700" u="none">
          <a:solidFill>
            <a:schemeClr val="accent1"/>
          </a:solidFill>
          <a:uFillTx/>
          <a:latin typeface="+mn-lt"/>
          <a:ea typeface="+mn-ea"/>
          <a:cs typeface="+mn-cs"/>
          <a:sym typeface="DIN Condensed Bold"/>
        </a:defRPr>
      </a:lvl1pPr>
      <a:lvl2pPr marL="0" marR="0" indent="0" algn="l" defTabSz="825500" rtl="0" latinLnBrk="0">
        <a:lnSpc>
          <a:spcPct val="80000"/>
        </a:lnSpc>
        <a:spcBef>
          <a:spcPts val="3900"/>
        </a:spcBef>
        <a:spcAft>
          <a:spcPts val="0"/>
        </a:spcAft>
        <a:buClrTx/>
        <a:buSzTx/>
        <a:buFontTx/>
        <a:buNone/>
        <a:tabLst/>
        <a:defRPr b="0" baseline="0" cap="all" i="0" spc="0" strike="noStrike" sz="8700" u="none">
          <a:solidFill>
            <a:schemeClr val="accent1"/>
          </a:solidFill>
          <a:uFillTx/>
          <a:latin typeface="+mn-lt"/>
          <a:ea typeface="+mn-ea"/>
          <a:cs typeface="+mn-cs"/>
          <a:sym typeface="DIN Condensed Bold"/>
        </a:defRPr>
      </a:lvl2pPr>
      <a:lvl3pPr marL="0" marR="0" indent="0" algn="l" defTabSz="825500" rtl="0" latinLnBrk="0">
        <a:lnSpc>
          <a:spcPct val="80000"/>
        </a:lnSpc>
        <a:spcBef>
          <a:spcPts val="3900"/>
        </a:spcBef>
        <a:spcAft>
          <a:spcPts val="0"/>
        </a:spcAft>
        <a:buClrTx/>
        <a:buSzTx/>
        <a:buFontTx/>
        <a:buNone/>
        <a:tabLst/>
        <a:defRPr b="0" baseline="0" cap="all" i="0" spc="0" strike="noStrike" sz="8700" u="none">
          <a:solidFill>
            <a:schemeClr val="accent1"/>
          </a:solidFill>
          <a:uFillTx/>
          <a:latin typeface="+mn-lt"/>
          <a:ea typeface="+mn-ea"/>
          <a:cs typeface="+mn-cs"/>
          <a:sym typeface="DIN Condensed Bold"/>
        </a:defRPr>
      </a:lvl3pPr>
      <a:lvl4pPr marL="0" marR="0" indent="0" algn="l" defTabSz="825500" rtl="0" latinLnBrk="0">
        <a:lnSpc>
          <a:spcPct val="80000"/>
        </a:lnSpc>
        <a:spcBef>
          <a:spcPts val="3900"/>
        </a:spcBef>
        <a:spcAft>
          <a:spcPts val="0"/>
        </a:spcAft>
        <a:buClrTx/>
        <a:buSzTx/>
        <a:buFontTx/>
        <a:buNone/>
        <a:tabLst/>
        <a:defRPr b="0" baseline="0" cap="all" i="0" spc="0" strike="noStrike" sz="8700" u="none">
          <a:solidFill>
            <a:schemeClr val="accent1"/>
          </a:solidFill>
          <a:uFillTx/>
          <a:latin typeface="+mn-lt"/>
          <a:ea typeface="+mn-ea"/>
          <a:cs typeface="+mn-cs"/>
          <a:sym typeface="DIN Condensed Bold"/>
        </a:defRPr>
      </a:lvl4pPr>
      <a:lvl5pPr marL="0" marR="0" indent="0" algn="l" defTabSz="825500" rtl="0" latinLnBrk="0">
        <a:lnSpc>
          <a:spcPct val="80000"/>
        </a:lnSpc>
        <a:spcBef>
          <a:spcPts val="3900"/>
        </a:spcBef>
        <a:spcAft>
          <a:spcPts val="0"/>
        </a:spcAft>
        <a:buClrTx/>
        <a:buSzTx/>
        <a:buFontTx/>
        <a:buNone/>
        <a:tabLst/>
        <a:defRPr b="0" baseline="0" cap="all" i="0" spc="0" strike="noStrike" sz="8700" u="none">
          <a:solidFill>
            <a:schemeClr val="accent1"/>
          </a:solidFill>
          <a:uFillTx/>
          <a:latin typeface="+mn-lt"/>
          <a:ea typeface="+mn-ea"/>
          <a:cs typeface="+mn-cs"/>
          <a:sym typeface="DIN Condensed Bold"/>
        </a:defRPr>
      </a:lvl5pPr>
      <a:lvl6pPr marL="0" marR="0" indent="0" algn="l" defTabSz="825500" rtl="0" latinLnBrk="0">
        <a:lnSpc>
          <a:spcPct val="80000"/>
        </a:lnSpc>
        <a:spcBef>
          <a:spcPts val="3900"/>
        </a:spcBef>
        <a:spcAft>
          <a:spcPts val="0"/>
        </a:spcAft>
        <a:buClrTx/>
        <a:buSzTx/>
        <a:buFontTx/>
        <a:buNone/>
        <a:tabLst/>
        <a:defRPr b="0" baseline="0" cap="all" i="0" spc="0" strike="noStrike" sz="8700" u="none">
          <a:solidFill>
            <a:schemeClr val="accent1"/>
          </a:solidFill>
          <a:uFillTx/>
          <a:latin typeface="+mn-lt"/>
          <a:ea typeface="+mn-ea"/>
          <a:cs typeface="+mn-cs"/>
          <a:sym typeface="DIN Condensed Bold"/>
        </a:defRPr>
      </a:lvl6pPr>
      <a:lvl7pPr marL="0" marR="0" indent="0" algn="l" defTabSz="825500" rtl="0" latinLnBrk="0">
        <a:lnSpc>
          <a:spcPct val="80000"/>
        </a:lnSpc>
        <a:spcBef>
          <a:spcPts val="3900"/>
        </a:spcBef>
        <a:spcAft>
          <a:spcPts val="0"/>
        </a:spcAft>
        <a:buClrTx/>
        <a:buSzTx/>
        <a:buFontTx/>
        <a:buNone/>
        <a:tabLst/>
        <a:defRPr b="0" baseline="0" cap="all" i="0" spc="0" strike="noStrike" sz="8700" u="none">
          <a:solidFill>
            <a:schemeClr val="accent1"/>
          </a:solidFill>
          <a:uFillTx/>
          <a:latin typeface="+mn-lt"/>
          <a:ea typeface="+mn-ea"/>
          <a:cs typeface="+mn-cs"/>
          <a:sym typeface="DIN Condensed Bold"/>
        </a:defRPr>
      </a:lvl7pPr>
      <a:lvl8pPr marL="0" marR="0" indent="0" algn="l" defTabSz="825500" rtl="0" latinLnBrk="0">
        <a:lnSpc>
          <a:spcPct val="80000"/>
        </a:lnSpc>
        <a:spcBef>
          <a:spcPts val="3900"/>
        </a:spcBef>
        <a:spcAft>
          <a:spcPts val="0"/>
        </a:spcAft>
        <a:buClrTx/>
        <a:buSzTx/>
        <a:buFontTx/>
        <a:buNone/>
        <a:tabLst/>
        <a:defRPr b="0" baseline="0" cap="all" i="0" spc="0" strike="noStrike" sz="8700" u="none">
          <a:solidFill>
            <a:schemeClr val="accent1"/>
          </a:solidFill>
          <a:uFillTx/>
          <a:latin typeface="+mn-lt"/>
          <a:ea typeface="+mn-ea"/>
          <a:cs typeface="+mn-cs"/>
          <a:sym typeface="DIN Condensed Bold"/>
        </a:defRPr>
      </a:lvl8pPr>
      <a:lvl9pPr marL="0" marR="0" indent="0" algn="l" defTabSz="825500" rtl="0" latinLnBrk="0">
        <a:lnSpc>
          <a:spcPct val="80000"/>
        </a:lnSpc>
        <a:spcBef>
          <a:spcPts val="3900"/>
        </a:spcBef>
        <a:spcAft>
          <a:spcPts val="0"/>
        </a:spcAft>
        <a:buClrTx/>
        <a:buSzTx/>
        <a:buFontTx/>
        <a:buNone/>
        <a:tabLst/>
        <a:defRPr b="0" baseline="0" cap="all" i="0" spc="0" strike="noStrike" sz="8700" u="none">
          <a:solidFill>
            <a:schemeClr val="accent1"/>
          </a:solidFill>
          <a:uFillTx/>
          <a:latin typeface="+mn-lt"/>
          <a:ea typeface="+mn-ea"/>
          <a:cs typeface="+mn-cs"/>
          <a:sym typeface="DIN Condensed Bold"/>
        </a:defRPr>
      </a:lvl9pPr>
    </p:titleStyle>
    <p:bodyStyle>
      <a:lvl1pPr marL="635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b="0" baseline="0" cap="none" i="0" spc="0" strike="noStrike" sz="4800" u="none">
          <a:solidFill>
            <a:srgbClr val="838787"/>
          </a:solidFill>
          <a:uFillTx/>
          <a:latin typeface="Avenir Next Medium"/>
          <a:ea typeface="Avenir Next Medium"/>
          <a:cs typeface="Avenir Next Medium"/>
          <a:sym typeface="Avenir Next Medium"/>
        </a:defRPr>
      </a:lvl1pPr>
      <a:lvl2pPr marL="1270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b="0" baseline="0" cap="none" i="0" spc="0" strike="noStrike" sz="4800" u="none">
          <a:solidFill>
            <a:srgbClr val="838787"/>
          </a:solidFill>
          <a:uFillTx/>
          <a:latin typeface="Avenir Next Medium"/>
          <a:ea typeface="Avenir Next Medium"/>
          <a:cs typeface="Avenir Next Medium"/>
          <a:sym typeface="Avenir Next Medium"/>
        </a:defRPr>
      </a:lvl2pPr>
      <a:lvl3pPr marL="1905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b="0" baseline="0" cap="none" i="0" spc="0" strike="noStrike" sz="4800" u="none">
          <a:solidFill>
            <a:srgbClr val="838787"/>
          </a:solidFill>
          <a:uFillTx/>
          <a:latin typeface="Avenir Next Medium"/>
          <a:ea typeface="Avenir Next Medium"/>
          <a:cs typeface="Avenir Next Medium"/>
          <a:sym typeface="Avenir Next Medium"/>
        </a:defRPr>
      </a:lvl3pPr>
      <a:lvl4pPr marL="2540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b="0" baseline="0" cap="none" i="0" spc="0" strike="noStrike" sz="4800" u="none">
          <a:solidFill>
            <a:srgbClr val="838787"/>
          </a:solidFill>
          <a:uFillTx/>
          <a:latin typeface="Avenir Next Medium"/>
          <a:ea typeface="Avenir Next Medium"/>
          <a:cs typeface="Avenir Next Medium"/>
          <a:sym typeface="Avenir Next Medium"/>
        </a:defRPr>
      </a:lvl4pPr>
      <a:lvl5pPr marL="3175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b="0" baseline="0" cap="none" i="0" spc="0" strike="noStrike" sz="4800" u="none">
          <a:solidFill>
            <a:srgbClr val="838787"/>
          </a:solidFill>
          <a:uFillTx/>
          <a:latin typeface="Avenir Next Medium"/>
          <a:ea typeface="Avenir Next Medium"/>
          <a:cs typeface="Avenir Next Medium"/>
          <a:sym typeface="Avenir Next Medium"/>
        </a:defRPr>
      </a:lvl5pPr>
      <a:lvl6pPr marL="3810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b="0" baseline="0" cap="none" i="0" spc="0" strike="noStrike" sz="4800" u="none">
          <a:solidFill>
            <a:srgbClr val="838787"/>
          </a:solidFill>
          <a:uFillTx/>
          <a:latin typeface="Avenir Next Medium"/>
          <a:ea typeface="Avenir Next Medium"/>
          <a:cs typeface="Avenir Next Medium"/>
          <a:sym typeface="Avenir Next Medium"/>
        </a:defRPr>
      </a:lvl6pPr>
      <a:lvl7pPr marL="4445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b="0" baseline="0" cap="none" i="0" spc="0" strike="noStrike" sz="4800" u="none">
          <a:solidFill>
            <a:srgbClr val="838787"/>
          </a:solidFill>
          <a:uFillTx/>
          <a:latin typeface="Avenir Next Medium"/>
          <a:ea typeface="Avenir Next Medium"/>
          <a:cs typeface="Avenir Next Medium"/>
          <a:sym typeface="Avenir Next Medium"/>
        </a:defRPr>
      </a:lvl7pPr>
      <a:lvl8pPr marL="5080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b="0" baseline="0" cap="none" i="0" spc="0" strike="noStrike" sz="4800" u="none">
          <a:solidFill>
            <a:srgbClr val="838787"/>
          </a:solidFill>
          <a:uFillTx/>
          <a:latin typeface="Avenir Next Medium"/>
          <a:ea typeface="Avenir Next Medium"/>
          <a:cs typeface="Avenir Next Medium"/>
          <a:sym typeface="Avenir Next Medium"/>
        </a:defRPr>
      </a:lvl8pPr>
      <a:lvl9pPr marL="5715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b="0" baseline="0" cap="none" i="0" spc="0" strike="noStrike" sz="4800" u="none">
          <a:solidFill>
            <a:srgbClr val="838787"/>
          </a:solidFill>
          <a:uFillTx/>
          <a:latin typeface="Avenir Next Medium"/>
          <a:ea typeface="Avenir Next Medium"/>
          <a:cs typeface="Avenir Next Medium"/>
          <a:sym typeface="Avenir Next Medium"/>
        </a:defRPr>
      </a:lvl9pPr>
    </p:bodyStyle>
    <p:otherStyle>
      <a:lvl1pPr marL="0" marR="0" indent="0" algn="r" defTabSz="825500" latinLnBrk="0">
        <a:lnSpc>
          <a:spcPct val="80000"/>
        </a:lnSpc>
        <a:spcBef>
          <a:spcPts val="0"/>
        </a:spcBef>
        <a:spcAft>
          <a:spcPts val="0"/>
        </a:spcAft>
        <a:buClrTx/>
        <a:buSzTx/>
        <a:buFontTx/>
        <a:buNone/>
        <a:tabLst/>
        <a:defRPr b="0" baseline="0" cap="none" i="0" spc="0" strike="noStrike" sz="3600" u="none">
          <a:solidFill>
            <a:schemeClr val="tx1"/>
          </a:solidFill>
          <a:uFillTx/>
          <a:latin typeface="+mn-lt"/>
          <a:ea typeface="+mn-ea"/>
          <a:cs typeface="+mn-cs"/>
          <a:sym typeface="DIN Alternate Bold"/>
        </a:defRPr>
      </a:lvl1pPr>
      <a:lvl2pPr marL="0" marR="0" indent="228600" algn="r" defTabSz="825500" latinLnBrk="0">
        <a:lnSpc>
          <a:spcPct val="80000"/>
        </a:lnSpc>
        <a:spcBef>
          <a:spcPts val="0"/>
        </a:spcBef>
        <a:spcAft>
          <a:spcPts val="0"/>
        </a:spcAft>
        <a:buClrTx/>
        <a:buSzTx/>
        <a:buFontTx/>
        <a:buNone/>
        <a:tabLst/>
        <a:defRPr b="0" baseline="0" cap="none" i="0" spc="0" strike="noStrike" sz="3600" u="none">
          <a:solidFill>
            <a:schemeClr val="tx1"/>
          </a:solidFill>
          <a:uFillTx/>
          <a:latin typeface="+mn-lt"/>
          <a:ea typeface="+mn-ea"/>
          <a:cs typeface="+mn-cs"/>
          <a:sym typeface="DIN Alternate Bold"/>
        </a:defRPr>
      </a:lvl2pPr>
      <a:lvl3pPr marL="0" marR="0" indent="457200" algn="r" defTabSz="825500" latinLnBrk="0">
        <a:lnSpc>
          <a:spcPct val="80000"/>
        </a:lnSpc>
        <a:spcBef>
          <a:spcPts val="0"/>
        </a:spcBef>
        <a:spcAft>
          <a:spcPts val="0"/>
        </a:spcAft>
        <a:buClrTx/>
        <a:buSzTx/>
        <a:buFontTx/>
        <a:buNone/>
        <a:tabLst/>
        <a:defRPr b="0" baseline="0" cap="none" i="0" spc="0" strike="noStrike" sz="3600" u="none">
          <a:solidFill>
            <a:schemeClr val="tx1"/>
          </a:solidFill>
          <a:uFillTx/>
          <a:latin typeface="+mn-lt"/>
          <a:ea typeface="+mn-ea"/>
          <a:cs typeface="+mn-cs"/>
          <a:sym typeface="DIN Alternate Bold"/>
        </a:defRPr>
      </a:lvl3pPr>
      <a:lvl4pPr marL="0" marR="0" indent="685800" algn="r" defTabSz="825500" latinLnBrk="0">
        <a:lnSpc>
          <a:spcPct val="80000"/>
        </a:lnSpc>
        <a:spcBef>
          <a:spcPts val="0"/>
        </a:spcBef>
        <a:spcAft>
          <a:spcPts val="0"/>
        </a:spcAft>
        <a:buClrTx/>
        <a:buSzTx/>
        <a:buFontTx/>
        <a:buNone/>
        <a:tabLst/>
        <a:defRPr b="0" baseline="0" cap="none" i="0" spc="0" strike="noStrike" sz="3600" u="none">
          <a:solidFill>
            <a:schemeClr val="tx1"/>
          </a:solidFill>
          <a:uFillTx/>
          <a:latin typeface="+mn-lt"/>
          <a:ea typeface="+mn-ea"/>
          <a:cs typeface="+mn-cs"/>
          <a:sym typeface="DIN Alternate Bold"/>
        </a:defRPr>
      </a:lvl4pPr>
      <a:lvl5pPr marL="0" marR="0" indent="914400" algn="r" defTabSz="825500" latinLnBrk="0">
        <a:lnSpc>
          <a:spcPct val="80000"/>
        </a:lnSpc>
        <a:spcBef>
          <a:spcPts val="0"/>
        </a:spcBef>
        <a:spcAft>
          <a:spcPts val="0"/>
        </a:spcAft>
        <a:buClrTx/>
        <a:buSzTx/>
        <a:buFontTx/>
        <a:buNone/>
        <a:tabLst/>
        <a:defRPr b="0" baseline="0" cap="none" i="0" spc="0" strike="noStrike" sz="3600" u="none">
          <a:solidFill>
            <a:schemeClr val="tx1"/>
          </a:solidFill>
          <a:uFillTx/>
          <a:latin typeface="+mn-lt"/>
          <a:ea typeface="+mn-ea"/>
          <a:cs typeface="+mn-cs"/>
          <a:sym typeface="DIN Alternate Bold"/>
        </a:defRPr>
      </a:lvl5pPr>
      <a:lvl6pPr marL="0" marR="0" indent="1143000" algn="r" defTabSz="825500" latinLnBrk="0">
        <a:lnSpc>
          <a:spcPct val="80000"/>
        </a:lnSpc>
        <a:spcBef>
          <a:spcPts val="0"/>
        </a:spcBef>
        <a:spcAft>
          <a:spcPts val="0"/>
        </a:spcAft>
        <a:buClrTx/>
        <a:buSzTx/>
        <a:buFontTx/>
        <a:buNone/>
        <a:tabLst/>
        <a:defRPr b="0" baseline="0" cap="none" i="0" spc="0" strike="noStrike" sz="3600" u="none">
          <a:solidFill>
            <a:schemeClr val="tx1"/>
          </a:solidFill>
          <a:uFillTx/>
          <a:latin typeface="+mn-lt"/>
          <a:ea typeface="+mn-ea"/>
          <a:cs typeface="+mn-cs"/>
          <a:sym typeface="DIN Alternate Bold"/>
        </a:defRPr>
      </a:lvl6pPr>
      <a:lvl7pPr marL="0" marR="0" indent="1371600" algn="r" defTabSz="825500" latinLnBrk="0">
        <a:lnSpc>
          <a:spcPct val="80000"/>
        </a:lnSpc>
        <a:spcBef>
          <a:spcPts val="0"/>
        </a:spcBef>
        <a:spcAft>
          <a:spcPts val="0"/>
        </a:spcAft>
        <a:buClrTx/>
        <a:buSzTx/>
        <a:buFontTx/>
        <a:buNone/>
        <a:tabLst/>
        <a:defRPr b="0" baseline="0" cap="none" i="0" spc="0" strike="noStrike" sz="3600" u="none">
          <a:solidFill>
            <a:schemeClr val="tx1"/>
          </a:solidFill>
          <a:uFillTx/>
          <a:latin typeface="+mn-lt"/>
          <a:ea typeface="+mn-ea"/>
          <a:cs typeface="+mn-cs"/>
          <a:sym typeface="DIN Alternate Bold"/>
        </a:defRPr>
      </a:lvl7pPr>
      <a:lvl8pPr marL="0" marR="0" indent="1600200" algn="r" defTabSz="825500" latinLnBrk="0">
        <a:lnSpc>
          <a:spcPct val="80000"/>
        </a:lnSpc>
        <a:spcBef>
          <a:spcPts val="0"/>
        </a:spcBef>
        <a:spcAft>
          <a:spcPts val="0"/>
        </a:spcAft>
        <a:buClrTx/>
        <a:buSzTx/>
        <a:buFontTx/>
        <a:buNone/>
        <a:tabLst/>
        <a:defRPr b="0" baseline="0" cap="none" i="0" spc="0" strike="noStrike" sz="3600" u="none">
          <a:solidFill>
            <a:schemeClr val="tx1"/>
          </a:solidFill>
          <a:uFillTx/>
          <a:latin typeface="+mn-lt"/>
          <a:ea typeface="+mn-ea"/>
          <a:cs typeface="+mn-cs"/>
          <a:sym typeface="DIN Alternate Bold"/>
        </a:defRPr>
      </a:lvl8pPr>
      <a:lvl9pPr marL="0" marR="0" indent="1828800" algn="r" defTabSz="825500" latinLnBrk="0">
        <a:lnSpc>
          <a:spcPct val="80000"/>
        </a:lnSpc>
        <a:spcBef>
          <a:spcPts val="0"/>
        </a:spcBef>
        <a:spcAft>
          <a:spcPts val="0"/>
        </a:spcAft>
        <a:buClrTx/>
        <a:buSzTx/>
        <a:buFontTx/>
        <a:buNone/>
        <a:tabLst/>
        <a:defRPr b="0" baseline="0" cap="none" i="0" spc="0" strike="noStrike" sz="3600" u="none">
          <a:solidFill>
            <a:schemeClr val="tx1"/>
          </a:solidFill>
          <a:uFillTx/>
          <a:latin typeface="+mn-lt"/>
          <a:ea typeface="+mn-ea"/>
          <a:cs typeface="+mn-cs"/>
          <a:sym typeface="DIN Alternate Bold"/>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omments" Target="../comments/comment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 Id="rId3" Type="http://schemas.openxmlformats.org/officeDocument/2006/relationships/image" Target="../media/image2.tif"/><Relationship Id="rId4" Type="http://schemas.openxmlformats.org/officeDocument/2006/relationships/image" Target="../media/image1.png"/><Relationship Id="rId5" Type="http://schemas.openxmlformats.org/officeDocument/2006/relationships/image" Target="../media/image3.tif"/><Relationship Id="rId6" Type="http://schemas.openxmlformats.org/officeDocument/2006/relationships/image" Target="../media/image4.tif"/><Relationship Id="rId7" Type="http://schemas.openxmlformats.org/officeDocument/2006/relationships/image" Target="../media/image2.png"/><Relationship Id="rId8" Type="http://schemas.openxmlformats.org/officeDocument/2006/relationships/image" Target="../media/image3.png"/><Relationship Id="rId9" Type="http://schemas.openxmlformats.org/officeDocument/2006/relationships/image" Target="../media/image4.png"/><Relationship Id="rId10" Type="http://schemas.openxmlformats.org/officeDocument/2006/relationships/image" Target="../media/image5.png"/><Relationship Id="rId11" Type="http://schemas.openxmlformats.org/officeDocument/2006/relationships/image" Target="../media/image6.png"/><Relationship Id="rId12" Type="http://schemas.openxmlformats.org/officeDocument/2006/relationships/image" Target="../media/image7.png"/><Relationship Id="rId13" Type="http://schemas.openxmlformats.org/officeDocument/2006/relationships/image" Target="../media/image8.png"/><Relationship Id="rId14" Type="http://schemas.openxmlformats.org/officeDocument/2006/relationships/image" Target="../media/image9.png"/><Relationship Id="rId15" Type="http://schemas.openxmlformats.org/officeDocument/2006/relationships/image" Target="../media/image5.tif"/></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1.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Title 1"/>
          <p:cNvSpPr txBox="1"/>
          <p:nvPr>
            <p:ph type="title"/>
          </p:nvPr>
        </p:nvSpPr>
        <p:spPr>
          <a:xfrm>
            <a:off x="572425" y="9540032"/>
            <a:ext cx="22860001" cy="3810001"/>
          </a:xfrm>
          <a:prstGeom prst="rect">
            <a:avLst/>
          </a:prstGeom>
        </p:spPr>
        <p:txBody>
          <a:bodyPr/>
          <a:lstStyle>
            <a:lvl1pPr defTabSz="412750">
              <a:defRPr sz="15150">
                <a:solidFill>
                  <a:srgbClr val="2A5010"/>
                </a:solidFill>
              </a:defRPr>
            </a:lvl1pPr>
          </a:lstStyle>
          <a:p>
            <a:pPr/>
            <a:r>
              <a:t>Self sustainable electrical cycle </a:t>
            </a:r>
          </a:p>
        </p:txBody>
      </p:sp>
      <p:sp>
        <p:nvSpPr>
          <p:cNvPr id="167" name="Subtitle 2"/>
          <p:cNvSpPr txBox="1"/>
          <p:nvPr>
            <p:ph type="body" sz="half" idx="1"/>
          </p:nvPr>
        </p:nvSpPr>
        <p:spPr>
          <a:xfrm>
            <a:off x="765274" y="2408750"/>
            <a:ext cx="23356491" cy="5083626"/>
          </a:xfrm>
          <a:prstGeom prst="rect">
            <a:avLst/>
          </a:prstGeom>
        </p:spPr>
        <p:txBody>
          <a:bodyPr/>
          <a:lstStyle/>
          <a:p>
            <a:pPr>
              <a:defRPr>
                <a:solidFill>
                  <a:schemeClr val="accent2">
                    <a:hueOff val="159405"/>
                    <a:satOff val="19882"/>
                    <a:lumOff val="-20980"/>
                  </a:schemeClr>
                </a:solidFill>
              </a:defRPr>
            </a:pPr>
            <a:r>
              <a:t>The idea of self sustainable cycle is that it converts and stores the mechanical energy.</a:t>
            </a:r>
          </a:p>
          <a:p>
            <a:pPr>
              <a:defRPr>
                <a:solidFill>
                  <a:schemeClr val="accent2">
                    <a:hueOff val="159405"/>
                    <a:satOff val="19882"/>
                    <a:lumOff val="-20980"/>
                  </a:schemeClr>
                </a:solidFill>
              </a:defRPr>
            </a:pPr>
          </a:p>
          <a:p>
            <a:pPr>
              <a:defRPr>
                <a:solidFill>
                  <a:schemeClr val="accent2">
                    <a:hueOff val="159405"/>
                    <a:satOff val="19882"/>
                    <a:lumOff val="-20980"/>
                  </a:schemeClr>
                </a:solidFill>
              </a:defRPr>
            </a:pPr>
            <a:r>
              <a:t>SELF-SUSTAINABle CYCLES LET’S US SWITCh FROM MECHANICAL MODE TO ELECTRICAL MODE WHEN REQUIRED by the user,</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Title 1"/>
          <p:cNvSpPr txBox="1"/>
          <p:nvPr>
            <p:ph type="title"/>
          </p:nvPr>
        </p:nvSpPr>
        <p:spPr>
          <a:xfrm>
            <a:off x="762000" y="9445982"/>
            <a:ext cx="22860000" cy="3810001"/>
          </a:xfrm>
          <a:prstGeom prst="rect">
            <a:avLst/>
          </a:prstGeom>
        </p:spPr>
        <p:txBody>
          <a:bodyPr/>
          <a:lstStyle>
            <a:lvl1pPr defTabSz="396239">
              <a:defRPr sz="14544">
                <a:solidFill>
                  <a:srgbClr val="2A5010"/>
                </a:solidFill>
              </a:defRPr>
            </a:lvl1pPr>
          </a:lstStyle>
          <a:p>
            <a:pPr/>
            <a:r>
              <a:t>how do we accomplish to frame an self sustainable electric cycle ?</a:t>
            </a:r>
          </a:p>
        </p:txBody>
      </p:sp>
      <p:sp>
        <p:nvSpPr>
          <p:cNvPr id="170" name="Subtitle 2"/>
          <p:cNvSpPr txBox="1"/>
          <p:nvPr>
            <p:ph type="body" sz="half" idx="1"/>
          </p:nvPr>
        </p:nvSpPr>
        <p:spPr>
          <a:xfrm>
            <a:off x="592704" y="1833247"/>
            <a:ext cx="23198592" cy="5577226"/>
          </a:xfrm>
          <a:prstGeom prst="rect">
            <a:avLst/>
          </a:prstGeom>
        </p:spPr>
        <p:txBody>
          <a:bodyPr/>
          <a:lstStyle/>
          <a:p>
            <a:pPr defTabSz="343280">
              <a:lnSpc>
                <a:spcPct val="100000"/>
              </a:lnSpc>
              <a:spcBef>
                <a:spcPts val="0"/>
              </a:spcBef>
              <a:defRPr cap="none" sz="4610">
                <a:solidFill>
                  <a:schemeClr val="accent2">
                    <a:hueOff val="159405"/>
                    <a:satOff val="19882"/>
                    <a:lumOff val="-20980"/>
                  </a:schemeClr>
                </a:solidFill>
              </a:defRPr>
            </a:pPr>
            <a:r>
              <a:t>WE REDUCE THE SCALE OF THE ENTIRE CYCLE INTO A WHEEL FOR THE COMFORT OF PRESENTATION AND THE DEMONSTRATION. </a:t>
            </a:r>
          </a:p>
          <a:p>
            <a:pPr defTabSz="343280">
              <a:lnSpc>
                <a:spcPct val="100000"/>
              </a:lnSpc>
              <a:spcBef>
                <a:spcPts val="0"/>
              </a:spcBef>
              <a:defRPr cap="none" sz="4610">
                <a:solidFill>
                  <a:schemeClr val="accent2">
                    <a:hueOff val="159405"/>
                    <a:satOff val="19882"/>
                    <a:lumOff val="-20980"/>
                  </a:schemeClr>
                </a:solidFill>
              </a:defRPr>
            </a:pPr>
          </a:p>
          <a:p>
            <a:pPr defTabSz="343280">
              <a:lnSpc>
                <a:spcPct val="100000"/>
              </a:lnSpc>
              <a:spcBef>
                <a:spcPts val="0"/>
              </a:spcBef>
              <a:defRPr cap="none" sz="4610">
                <a:solidFill>
                  <a:schemeClr val="accent2">
                    <a:hueOff val="159405"/>
                    <a:satOff val="19882"/>
                    <a:lumOff val="-20980"/>
                  </a:schemeClr>
                </a:solidFill>
              </a:defRPr>
            </a:pPr>
            <a:r>
              <a:t>WE WILL CONVERT THE MECHANICAL ENERGY THAT WE ARE USING TO ROTATE THE TYRE TO ELECTRICAL ENERGY BY USING DYNAMO. MOREOVER WE WILL STORE THE ENERGY  IN THE BATTERY AND CONSERVE IT.</a:t>
            </a:r>
          </a:p>
          <a:p>
            <a:pPr defTabSz="343280">
              <a:lnSpc>
                <a:spcPct val="100000"/>
              </a:lnSpc>
              <a:spcBef>
                <a:spcPts val="0"/>
              </a:spcBef>
              <a:defRPr cap="none" sz="4610">
                <a:solidFill>
                  <a:schemeClr val="accent2">
                    <a:hueOff val="159405"/>
                    <a:satOff val="19882"/>
                    <a:lumOff val="-20980"/>
                  </a:schemeClr>
                </a:solidFill>
              </a:defRPr>
            </a:pPr>
          </a:p>
          <a:p>
            <a:pPr defTabSz="343280">
              <a:lnSpc>
                <a:spcPct val="100000"/>
              </a:lnSpc>
              <a:spcBef>
                <a:spcPts val="0"/>
              </a:spcBef>
              <a:defRPr cap="none" sz="4610">
                <a:solidFill>
                  <a:schemeClr val="accent2">
                    <a:hueOff val="159405"/>
                    <a:satOff val="19882"/>
                    <a:lumOff val="-20980"/>
                  </a:schemeClr>
                </a:solidFill>
              </a:defRPr>
            </a:pPr>
            <a:r>
              <a:t>WE CAN MANIPULATE IT USING DIODES</a:t>
            </a:r>
          </a:p>
        </p:txBody>
      </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170">
                                            <p:bg/>
                                          </p:spTgt>
                                        </p:tgtEl>
                                        <p:attrNameLst>
                                          <p:attrName>style.visibility</p:attrName>
                                        </p:attrNameLst>
                                      </p:cBhvr>
                                      <p:to>
                                        <p:strVal val="visible"/>
                                      </p:to>
                                    </p:set>
                                    <p:anim calcmode="lin" valueType="num">
                                      <p:cBhvr>
                                        <p:cTn id="7" dur="1000" fill="hold"/>
                                        <p:tgtEl>
                                          <p:spTgt spid="170">
                                            <p:bg/>
                                          </p:spTgt>
                                        </p:tgtEl>
                                        <p:attrNameLst>
                                          <p:attrName>ppt_w</p:attrName>
                                        </p:attrNameLst>
                                      </p:cBhvr>
                                      <p:tavLst>
                                        <p:tav tm="0">
                                          <p:val>
                                            <p:fltVal val="0"/>
                                          </p:val>
                                        </p:tav>
                                        <p:tav tm="100000">
                                          <p:val>
                                            <p:strVal val="#ppt_w"/>
                                          </p:val>
                                        </p:tav>
                                      </p:tavLst>
                                    </p:anim>
                                    <p:anim calcmode="lin" valueType="num">
                                      <p:cBhvr>
                                        <p:cTn id="8" dur="1000" fill="hold"/>
                                        <p:tgtEl>
                                          <p:spTgt spid="170">
                                            <p:bg/>
                                          </p:spTgt>
                                        </p:tgtEl>
                                        <p:attrNameLst>
                                          <p:attrName>ppt_h</p:attrName>
                                        </p:attrNameLst>
                                      </p:cBhvr>
                                      <p:tavLst>
                                        <p:tav tm="0">
                                          <p:val>
                                            <p:fltVal val="0"/>
                                          </p:val>
                                        </p:tav>
                                        <p:tav tm="100000">
                                          <p:val>
                                            <p:strVal val="#ppt_h"/>
                                          </p:val>
                                        </p:tav>
                                      </p:tavLst>
                                    </p:anim>
                                  </p:childTnLst>
                                </p:cTn>
                              </p:par>
                              <p:par>
                                <p:cTn id="9" presetClass="entr" nodeType="withEffect" presetSubtype="16" presetID="23" grpId="1" fill="hold">
                                  <p:stCondLst>
                                    <p:cond delay="0"/>
                                  </p:stCondLst>
                                  <p:iterate type="el" backwards="0">
                                    <p:tmAbs val="0"/>
                                  </p:iterate>
                                  <p:childTnLst>
                                    <p:set>
                                      <p:cBhvr>
                                        <p:cTn id="10" fill="hold"/>
                                        <p:tgtEl>
                                          <p:spTgt spid="170">
                                            <p:txEl>
                                              <p:pRg st="0" end="0"/>
                                            </p:txEl>
                                          </p:spTgt>
                                        </p:tgtEl>
                                        <p:attrNameLst>
                                          <p:attrName>style.visibility</p:attrName>
                                        </p:attrNameLst>
                                      </p:cBhvr>
                                      <p:to>
                                        <p:strVal val="visible"/>
                                      </p:to>
                                    </p:set>
                                    <p:anim calcmode="lin" valueType="num">
                                      <p:cBhvr>
                                        <p:cTn id="11" dur="1000" fill="hold"/>
                                        <p:tgtEl>
                                          <p:spTgt spid="170">
                                            <p:txEl>
                                              <p:pRg st="0" end="0"/>
                                            </p:txEl>
                                          </p:spTgt>
                                        </p:tgtEl>
                                        <p:attrNameLst>
                                          <p:attrName>ppt_w</p:attrName>
                                        </p:attrNameLst>
                                      </p:cBhvr>
                                      <p:tavLst>
                                        <p:tav tm="0">
                                          <p:val>
                                            <p:fltVal val="0"/>
                                          </p:val>
                                        </p:tav>
                                        <p:tav tm="100000">
                                          <p:val>
                                            <p:strVal val="#ppt_w"/>
                                          </p:val>
                                        </p:tav>
                                      </p:tavLst>
                                    </p:anim>
                                    <p:anim calcmode="lin" valueType="num">
                                      <p:cBhvr>
                                        <p:cTn id="12" dur="1000" fill="hold"/>
                                        <p:tgtEl>
                                          <p:spTgt spid="170">
                                            <p:txEl>
                                              <p:pRg st="0" end="0"/>
                                            </p:txEl>
                                          </p:spTgt>
                                        </p:tgtEl>
                                        <p:attrNameLst>
                                          <p:attrName>ppt_h</p:attrName>
                                        </p:attrNameLst>
                                      </p:cBhvr>
                                      <p:tavLst>
                                        <p:tav tm="0">
                                          <p:val>
                                            <p:fltVal val="0"/>
                                          </p:val>
                                        </p:tav>
                                        <p:tav tm="100000">
                                          <p:val>
                                            <p:strVal val="#ppt_h"/>
                                          </p:val>
                                        </p:tav>
                                      </p:tavLst>
                                    </p:anim>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16" presetID="23" grpId="1" fill="hold">
                                  <p:stCondLst>
                                    <p:cond delay="0"/>
                                  </p:stCondLst>
                                  <p:iterate type="el" backwards="0">
                                    <p:tmAbs val="0"/>
                                  </p:iterate>
                                  <p:childTnLst>
                                    <p:set>
                                      <p:cBhvr>
                                        <p:cTn id="16" fill="hold"/>
                                        <p:tgtEl>
                                          <p:spTgt spid="170">
                                            <p:txEl>
                                              <p:pRg st="1" end="1"/>
                                            </p:txEl>
                                          </p:spTgt>
                                        </p:tgtEl>
                                        <p:attrNameLst>
                                          <p:attrName>style.visibility</p:attrName>
                                        </p:attrNameLst>
                                      </p:cBhvr>
                                      <p:to>
                                        <p:strVal val="visible"/>
                                      </p:to>
                                    </p:set>
                                    <p:anim calcmode="lin" valueType="num">
                                      <p:cBhvr>
                                        <p:cTn id="17" dur="1000" fill="hold"/>
                                        <p:tgtEl>
                                          <p:spTgt spid="170">
                                            <p:txEl>
                                              <p:pRg st="1" end="1"/>
                                            </p:txEl>
                                          </p:spTgt>
                                        </p:tgtEl>
                                        <p:attrNameLst>
                                          <p:attrName>ppt_w</p:attrName>
                                        </p:attrNameLst>
                                      </p:cBhvr>
                                      <p:tavLst>
                                        <p:tav tm="0">
                                          <p:val>
                                            <p:fltVal val="0"/>
                                          </p:val>
                                        </p:tav>
                                        <p:tav tm="100000">
                                          <p:val>
                                            <p:strVal val="#ppt_w"/>
                                          </p:val>
                                        </p:tav>
                                      </p:tavLst>
                                    </p:anim>
                                    <p:anim calcmode="lin" valueType="num">
                                      <p:cBhvr>
                                        <p:cTn id="18" dur="1000" fill="hold"/>
                                        <p:tgtEl>
                                          <p:spTgt spid="170">
                                            <p:txEl>
                                              <p:pRg st="1" end="1"/>
                                            </p:txEl>
                                          </p:spTgt>
                                        </p:tgtEl>
                                        <p:attrNameLst>
                                          <p:attrName>ppt_h</p:attrName>
                                        </p:attrNameLst>
                                      </p:cBhvr>
                                      <p:tavLst>
                                        <p:tav tm="0">
                                          <p:val>
                                            <p:fltVal val="0"/>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16" presetID="23" grpId="1" fill="hold">
                                  <p:stCondLst>
                                    <p:cond delay="0"/>
                                  </p:stCondLst>
                                  <p:iterate type="el" backwards="0">
                                    <p:tmAbs val="0"/>
                                  </p:iterate>
                                  <p:childTnLst>
                                    <p:set>
                                      <p:cBhvr>
                                        <p:cTn id="22" fill="hold"/>
                                        <p:tgtEl>
                                          <p:spTgt spid="170">
                                            <p:txEl>
                                              <p:pRg st="2" end="2"/>
                                            </p:txEl>
                                          </p:spTgt>
                                        </p:tgtEl>
                                        <p:attrNameLst>
                                          <p:attrName>style.visibility</p:attrName>
                                        </p:attrNameLst>
                                      </p:cBhvr>
                                      <p:to>
                                        <p:strVal val="visible"/>
                                      </p:to>
                                    </p:set>
                                    <p:anim calcmode="lin" valueType="num">
                                      <p:cBhvr>
                                        <p:cTn id="23" dur="1000" fill="hold"/>
                                        <p:tgtEl>
                                          <p:spTgt spid="170">
                                            <p:txEl>
                                              <p:pRg st="2" end="2"/>
                                            </p:txEl>
                                          </p:spTgt>
                                        </p:tgtEl>
                                        <p:attrNameLst>
                                          <p:attrName>ppt_w</p:attrName>
                                        </p:attrNameLst>
                                      </p:cBhvr>
                                      <p:tavLst>
                                        <p:tav tm="0">
                                          <p:val>
                                            <p:fltVal val="0"/>
                                          </p:val>
                                        </p:tav>
                                        <p:tav tm="100000">
                                          <p:val>
                                            <p:strVal val="#ppt_w"/>
                                          </p:val>
                                        </p:tav>
                                      </p:tavLst>
                                    </p:anim>
                                    <p:anim calcmode="lin" valueType="num">
                                      <p:cBhvr>
                                        <p:cTn id="24" dur="1000" fill="hold"/>
                                        <p:tgtEl>
                                          <p:spTgt spid="170">
                                            <p:txEl>
                                              <p:pRg st="2" end="2"/>
                                            </p:txEl>
                                          </p:spTgt>
                                        </p:tgtEl>
                                        <p:attrNameLst>
                                          <p:attrName>ppt_h</p:attrName>
                                        </p:attrNameLst>
                                      </p:cBhvr>
                                      <p:tavLst>
                                        <p:tav tm="0">
                                          <p:val>
                                            <p:fltVal val="0"/>
                                          </p:val>
                                        </p:tav>
                                        <p:tav tm="100000">
                                          <p:val>
                                            <p:strVal val="#ppt_h"/>
                                          </p:val>
                                        </p:tav>
                                      </p:tavLst>
                                    </p:anim>
                                  </p:childTnLst>
                                </p:cTn>
                              </p:par>
                            </p:childTnLst>
                          </p:cTn>
                        </p:par>
                      </p:childTnLst>
                    </p:cTn>
                  </p:par>
                  <p:par>
                    <p:cTn id="25" fill="hold">
                      <p:stCondLst>
                        <p:cond delay="indefinite"/>
                      </p:stCondLst>
                      <p:childTnLst>
                        <p:par>
                          <p:cTn id="26" fill="hold">
                            <p:stCondLst>
                              <p:cond delay="0"/>
                            </p:stCondLst>
                            <p:childTnLst>
                              <p:par>
                                <p:cTn id="27" presetClass="entr" nodeType="clickEffect" presetSubtype="16" presetID="23" grpId="1" fill="hold">
                                  <p:stCondLst>
                                    <p:cond delay="0"/>
                                  </p:stCondLst>
                                  <p:iterate type="el" backwards="0">
                                    <p:tmAbs val="0"/>
                                  </p:iterate>
                                  <p:childTnLst>
                                    <p:set>
                                      <p:cBhvr>
                                        <p:cTn id="28" fill="hold"/>
                                        <p:tgtEl>
                                          <p:spTgt spid="170">
                                            <p:txEl>
                                              <p:pRg st="3" end="3"/>
                                            </p:txEl>
                                          </p:spTgt>
                                        </p:tgtEl>
                                        <p:attrNameLst>
                                          <p:attrName>style.visibility</p:attrName>
                                        </p:attrNameLst>
                                      </p:cBhvr>
                                      <p:to>
                                        <p:strVal val="visible"/>
                                      </p:to>
                                    </p:set>
                                    <p:anim calcmode="lin" valueType="num">
                                      <p:cBhvr>
                                        <p:cTn id="29" dur="1000" fill="hold"/>
                                        <p:tgtEl>
                                          <p:spTgt spid="170">
                                            <p:txEl>
                                              <p:pRg st="3" end="3"/>
                                            </p:txEl>
                                          </p:spTgt>
                                        </p:tgtEl>
                                        <p:attrNameLst>
                                          <p:attrName>ppt_w</p:attrName>
                                        </p:attrNameLst>
                                      </p:cBhvr>
                                      <p:tavLst>
                                        <p:tav tm="0">
                                          <p:val>
                                            <p:fltVal val="0"/>
                                          </p:val>
                                        </p:tav>
                                        <p:tav tm="100000">
                                          <p:val>
                                            <p:strVal val="#ppt_w"/>
                                          </p:val>
                                        </p:tav>
                                      </p:tavLst>
                                    </p:anim>
                                    <p:anim calcmode="lin" valueType="num">
                                      <p:cBhvr>
                                        <p:cTn id="30" dur="1000" fill="hold"/>
                                        <p:tgtEl>
                                          <p:spTgt spid="170">
                                            <p:txEl>
                                              <p:pRg st="3" end="3"/>
                                            </p:txEl>
                                          </p:spTgt>
                                        </p:tgtEl>
                                        <p:attrNameLst>
                                          <p:attrName>ppt_h</p:attrName>
                                        </p:attrNameLst>
                                      </p:cBhvr>
                                      <p:tavLst>
                                        <p:tav tm="0">
                                          <p:val>
                                            <p:fltVal val="0"/>
                                          </p:val>
                                        </p:tav>
                                        <p:tav tm="100000">
                                          <p:val>
                                            <p:strVal val="#ppt_h"/>
                                          </p:val>
                                        </p:tav>
                                      </p:tavLst>
                                    </p:anim>
                                  </p:childTnLst>
                                </p:cTn>
                              </p:par>
                            </p:childTnLst>
                          </p:cTn>
                        </p:par>
                      </p:childTnLst>
                    </p:cTn>
                  </p:par>
                  <p:par>
                    <p:cTn id="31" fill="hold">
                      <p:stCondLst>
                        <p:cond delay="indefinite"/>
                      </p:stCondLst>
                      <p:childTnLst>
                        <p:par>
                          <p:cTn id="32" fill="hold">
                            <p:stCondLst>
                              <p:cond delay="0"/>
                            </p:stCondLst>
                            <p:childTnLst>
                              <p:par>
                                <p:cTn id="33" presetClass="entr" nodeType="clickEffect" presetSubtype="16" presetID="23" grpId="1" fill="hold">
                                  <p:stCondLst>
                                    <p:cond delay="0"/>
                                  </p:stCondLst>
                                  <p:iterate type="el" backwards="0">
                                    <p:tmAbs val="0"/>
                                  </p:iterate>
                                  <p:childTnLst>
                                    <p:set>
                                      <p:cBhvr>
                                        <p:cTn id="34" fill="hold"/>
                                        <p:tgtEl>
                                          <p:spTgt spid="170">
                                            <p:txEl>
                                              <p:pRg st="4" end="4"/>
                                            </p:txEl>
                                          </p:spTgt>
                                        </p:tgtEl>
                                        <p:attrNameLst>
                                          <p:attrName>style.visibility</p:attrName>
                                        </p:attrNameLst>
                                      </p:cBhvr>
                                      <p:to>
                                        <p:strVal val="visible"/>
                                      </p:to>
                                    </p:set>
                                    <p:anim calcmode="lin" valueType="num">
                                      <p:cBhvr>
                                        <p:cTn id="35" dur="1000" fill="hold"/>
                                        <p:tgtEl>
                                          <p:spTgt spid="170">
                                            <p:txEl>
                                              <p:pRg st="4" end="4"/>
                                            </p:txEl>
                                          </p:spTgt>
                                        </p:tgtEl>
                                        <p:attrNameLst>
                                          <p:attrName>ppt_w</p:attrName>
                                        </p:attrNameLst>
                                      </p:cBhvr>
                                      <p:tavLst>
                                        <p:tav tm="0">
                                          <p:val>
                                            <p:fltVal val="0"/>
                                          </p:val>
                                        </p:tav>
                                        <p:tav tm="100000">
                                          <p:val>
                                            <p:strVal val="#ppt_w"/>
                                          </p:val>
                                        </p:tav>
                                      </p:tavLst>
                                    </p:anim>
                                    <p:anim calcmode="lin" valueType="num">
                                      <p:cBhvr>
                                        <p:cTn id="36" dur="1000" fill="hold"/>
                                        <p:tgtEl>
                                          <p:spTgt spid="170">
                                            <p:txEl>
                                              <p:pRg st="4" end="4"/>
                                            </p:txEl>
                                          </p:spTgt>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170" grpId="1"/>
    </p:bld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Title 1"/>
          <p:cNvSpPr txBox="1"/>
          <p:nvPr>
            <p:ph type="title"/>
          </p:nvPr>
        </p:nvSpPr>
        <p:spPr>
          <a:prstGeom prst="rect">
            <a:avLst/>
          </a:prstGeom>
        </p:spPr>
        <p:txBody>
          <a:bodyPr/>
          <a:lstStyle>
            <a:lvl1pPr defTabSz="792479">
              <a:defRPr sz="29088"/>
            </a:lvl1pPr>
          </a:lstStyle>
          <a:p>
            <a:pPr/>
            <a:r>
              <a:t>The components</a:t>
            </a:r>
          </a:p>
        </p:txBody>
      </p:sp>
      <p:sp>
        <p:nvSpPr>
          <p:cNvPr id="173" name="Content Placeholder 2"/>
          <p:cNvSpPr txBox="1"/>
          <p:nvPr>
            <p:ph type="body" idx="1"/>
          </p:nvPr>
        </p:nvSpPr>
        <p:spPr>
          <a:xfrm>
            <a:off x="174000" y="402741"/>
            <a:ext cx="26023293" cy="8541603"/>
          </a:xfrm>
          <a:prstGeom prst="rect">
            <a:avLst/>
          </a:prstGeom>
        </p:spPr>
        <p:txBody>
          <a:bodyPr/>
          <a:lstStyle/>
          <a:p>
            <a:pPr defTabSz="676909">
              <a:spcBef>
                <a:spcPts val="2600"/>
              </a:spcBef>
              <a:defRPr sz="3772">
                <a:solidFill>
                  <a:schemeClr val="accent2">
                    <a:hueOff val="159405"/>
                    <a:satOff val="19882"/>
                    <a:lumOff val="-20980"/>
                  </a:schemeClr>
                </a:solidFill>
              </a:defRPr>
            </a:pPr>
            <a:r>
              <a:t>1)DC MOTOR/DYNAMO(6 AMPERE)</a:t>
            </a:r>
          </a:p>
          <a:p>
            <a:pPr defTabSz="676909">
              <a:spcBef>
                <a:spcPts val="2600"/>
              </a:spcBef>
              <a:defRPr sz="3772">
                <a:solidFill>
                  <a:schemeClr val="accent2">
                    <a:hueOff val="159405"/>
                    <a:satOff val="19882"/>
                    <a:lumOff val="-20980"/>
                  </a:schemeClr>
                </a:solidFill>
              </a:defRPr>
            </a:pPr>
          </a:p>
          <a:p>
            <a:pPr defTabSz="676909">
              <a:spcBef>
                <a:spcPts val="2600"/>
              </a:spcBef>
              <a:defRPr sz="3772">
                <a:solidFill>
                  <a:schemeClr val="accent2">
                    <a:hueOff val="159405"/>
                    <a:satOff val="19882"/>
                    <a:lumOff val="-20980"/>
                  </a:schemeClr>
                </a:solidFill>
              </a:defRPr>
            </a:pPr>
            <a:r>
              <a:t>2) DIODE(24 v)</a:t>
            </a:r>
          </a:p>
          <a:p>
            <a:pPr defTabSz="676909">
              <a:spcBef>
                <a:spcPts val="2600"/>
              </a:spcBef>
              <a:defRPr sz="3772">
                <a:solidFill>
                  <a:schemeClr val="accent2">
                    <a:hueOff val="159405"/>
                    <a:satOff val="19882"/>
                    <a:lumOff val="-20980"/>
                  </a:schemeClr>
                </a:solidFill>
              </a:defRPr>
            </a:pPr>
          </a:p>
          <a:p>
            <a:pPr defTabSz="676909">
              <a:spcBef>
                <a:spcPts val="2600"/>
              </a:spcBef>
              <a:defRPr sz="3772">
                <a:solidFill>
                  <a:schemeClr val="accent2">
                    <a:hueOff val="159405"/>
                    <a:satOff val="19882"/>
                    <a:lumOff val="-20980"/>
                  </a:schemeClr>
                </a:solidFill>
              </a:defRPr>
            </a:pPr>
            <a:r>
              <a:t>3) RESISTANCE</a:t>
            </a:r>
          </a:p>
          <a:p>
            <a:pPr defTabSz="676909">
              <a:spcBef>
                <a:spcPts val="2600"/>
              </a:spcBef>
              <a:defRPr sz="3772">
                <a:solidFill>
                  <a:schemeClr val="accent2">
                    <a:hueOff val="159405"/>
                    <a:satOff val="19882"/>
                    <a:lumOff val="-20980"/>
                  </a:schemeClr>
                </a:solidFill>
              </a:defRPr>
            </a:pPr>
          </a:p>
          <a:p>
            <a:pPr defTabSz="676909">
              <a:spcBef>
                <a:spcPts val="2600"/>
              </a:spcBef>
              <a:defRPr sz="3772">
                <a:solidFill>
                  <a:schemeClr val="accent2">
                    <a:hueOff val="159405"/>
                    <a:satOff val="19882"/>
                    <a:lumOff val="-20980"/>
                  </a:schemeClr>
                </a:solidFill>
              </a:defRPr>
            </a:pPr>
            <a:r>
              <a:t>4) WHEEL</a:t>
            </a:r>
          </a:p>
          <a:p>
            <a:pPr defTabSz="676909">
              <a:spcBef>
                <a:spcPts val="2600"/>
              </a:spcBef>
              <a:defRPr sz="3772">
                <a:solidFill>
                  <a:schemeClr val="accent2">
                    <a:hueOff val="159405"/>
                    <a:satOff val="19882"/>
                    <a:lumOff val="-20980"/>
                  </a:schemeClr>
                </a:solidFill>
              </a:defRPr>
            </a:pPr>
          </a:p>
          <a:p>
            <a:pPr defTabSz="676909">
              <a:spcBef>
                <a:spcPts val="2600"/>
              </a:spcBef>
              <a:defRPr sz="3772">
                <a:solidFill>
                  <a:schemeClr val="accent2">
                    <a:hueOff val="159405"/>
                    <a:satOff val="19882"/>
                    <a:lumOff val="-20980"/>
                  </a:schemeClr>
                </a:solidFill>
              </a:defRPr>
            </a:pPr>
            <a:r>
              <a:t>5)SWITCH</a:t>
            </a:r>
          </a:p>
          <a:p>
            <a:pPr defTabSz="676909">
              <a:spcBef>
                <a:spcPts val="2600"/>
              </a:spcBef>
              <a:defRPr sz="3772">
                <a:solidFill>
                  <a:schemeClr val="accent2">
                    <a:hueOff val="159405"/>
                    <a:satOff val="19882"/>
                    <a:lumOff val="-20980"/>
                  </a:schemeClr>
                </a:solidFill>
              </a:defRPr>
            </a:pPr>
          </a:p>
        </p:txBody>
      </p:sp>
      <p:pic>
        <p:nvPicPr>
          <p:cNvPr id="174" name="Image" descr="Image"/>
          <p:cNvPicPr>
            <a:picLocks noChangeAspect="1"/>
          </p:cNvPicPr>
          <p:nvPr/>
        </p:nvPicPr>
        <p:blipFill>
          <a:blip r:embed="rId2">
            <a:extLst/>
          </a:blip>
          <a:stretch>
            <a:fillRect/>
          </a:stretch>
        </p:blipFill>
        <p:spPr>
          <a:xfrm>
            <a:off x="14396065" y="216188"/>
            <a:ext cx="2444195" cy="1591365"/>
          </a:xfrm>
          <a:prstGeom prst="rect">
            <a:avLst/>
          </a:prstGeom>
          <a:ln w="12700">
            <a:miter lim="400000"/>
          </a:ln>
        </p:spPr>
      </p:pic>
      <p:grpSp>
        <p:nvGrpSpPr>
          <p:cNvPr id="177" name="Image"/>
          <p:cNvGrpSpPr/>
          <p:nvPr/>
        </p:nvGrpSpPr>
        <p:grpSpPr>
          <a:xfrm>
            <a:off x="8076338" y="2465028"/>
            <a:ext cx="2334267" cy="2334268"/>
            <a:chOff x="0" y="0"/>
            <a:chExt cx="2334266" cy="2334266"/>
          </a:xfrm>
        </p:grpSpPr>
        <p:pic>
          <p:nvPicPr>
            <p:cNvPr id="176" name="Image" descr="Image"/>
            <p:cNvPicPr>
              <a:picLocks noChangeAspect="1"/>
            </p:cNvPicPr>
            <p:nvPr/>
          </p:nvPicPr>
          <p:blipFill>
            <a:blip r:embed="rId3">
              <a:extLst/>
            </a:blip>
            <a:stretch>
              <a:fillRect/>
            </a:stretch>
          </p:blipFill>
          <p:spPr>
            <a:xfrm>
              <a:off x="50800" y="50800"/>
              <a:ext cx="2232667" cy="2232667"/>
            </a:xfrm>
            <a:prstGeom prst="rect">
              <a:avLst/>
            </a:prstGeom>
            <a:ln>
              <a:noFill/>
            </a:ln>
            <a:effectLst/>
          </p:spPr>
        </p:pic>
        <p:pic>
          <p:nvPicPr>
            <p:cNvPr id="175" name="Image" descr="Image"/>
            <p:cNvPicPr>
              <a:picLocks noChangeAspect="0"/>
            </p:cNvPicPr>
            <p:nvPr/>
          </p:nvPicPr>
          <p:blipFill>
            <a:blip r:embed="rId4">
              <a:extLst/>
            </a:blip>
            <a:stretch>
              <a:fillRect/>
            </a:stretch>
          </p:blipFill>
          <p:spPr>
            <a:xfrm>
              <a:off x="0" y="0"/>
              <a:ext cx="2334267" cy="2334267"/>
            </a:xfrm>
            <a:prstGeom prst="rect">
              <a:avLst/>
            </a:prstGeom>
            <a:effectLst/>
          </p:spPr>
        </p:pic>
      </p:grpSp>
      <p:pic>
        <p:nvPicPr>
          <p:cNvPr id="178" name="Image" descr="Image"/>
          <p:cNvPicPr>
            <a:picLocks noChangeAspect="1"/>
          </p:cNvPicPr>
          <p:nvPr/>
        </p:nvPicPr>
        <p:blipFill>
          <a:blip r:embed="rId5">
            <a:extLst/>
          </a:blip>
          <a:stretch>
            <a:fillRect/>
          </a:stretch>
        </p:blipFill>
        <p:spPr>
          <a:xfrm>
            <a:off x="11075666" y="4606123"/>
            <a:ext cx="2232668" cy="2024537"/>
          </a:xfrm>
          <a:prstGeom prst="rect">
            <a:avLst/>
          </a:prstGeom>
          <a:ln w="12700">
            <a:miter lim="400000"/>
          </a:ln>
        </p:spPr>
      </p:pic>
      <p:pic>
        <p:nvPicPr>
          <p:cNvPr id="179" name="Image" descr="Image"/>
          <p:cNvPicPr>
            <a:picLocks noChangeAspect="1"/>
          </p:cNvPicPr>
          <p:nvPr/>
        </p:nvPicPr>
        <p:blipFill>
          <a:blip r:embed="rId6">
            <a:extLst/>
          </a:blip>
          <a:srcRect l="3378" t="3378" r="3378" b="3378"/>
          <a:stretch>
            <a:fillRect/>
          </a:stretch>
        </p:blipFill>
        <p:spPr>
          <a:xfrm rot="8779336">
            <a:off x="14155188" y="6248755"/>
            <a:ext cx="2015540" cy="2024538"/>
          </a:xfrm>
          <a:prstGeom prst="rect">
            <a:avLst/>
          </a:prstGeom>
          <a:ln w="12700">
            <a:miter lim="400000"/>
          </a:ln>
        </p:spPr>
      </p:pic>
      <p:grpSp>
        <p:nvGrpSpPr>
          <p:cNvPr id="182" name="Arrow"/>
          <p:cNvGrpSpPr/>
          <p:nvPr/>
        </p:nvGrpSpPr>
        <p:grpSpPr>
          <a:xfrm>
            <a:off x="7078331" y="445724"/>
            <a:ext cx="7419189" cy="680035"/>
            <a:chOff x="0" y="0"/>
            <a:chExt cx="7419188" cy="680033"/>
          </a:xfrm>
        </p:grpSpPr>
        <p:sp>
          <p:nvSpPr>
            <p:cNvPr id="181" name="Arrow"/>
            <p:cNvSpPr/>
            <p:nvPr/>
          </p:nvSpPr>
          <p:spPr>
            <a:xfrm>
              <a:off x="50800" y="70375"/>
              <a:ext cx="7207052" cy="539284"/>
            </a:xfrm>
            <a:prstGeom prst="rightArrow">
              <a:avLst>
                <a:gd name="adj1" fmla="val 32000"/>
                <a:gd name="adj2" fmla="val 150718"/>
              </a:avLst>
            </a:prstGeom>
            <a:solidFill>
              <a:schemeClr val="accent1"/>
            </a:solidFill>
            <a:ln>
              <a:noFill/>
            </a:ln>
            <a:effectLst/>
          </p:spPr>
          <p:txBody>
            <a:bodyPr wrap="square" lIns="50800" tIns="50800" rIns="50800" bIns="50800" numCol="1" anchor="ctr">
              <a:noAutofit/>
            </a:bodyPr>
            <a:lstStyle/>
            <a:p>
              <a:pPr algn="ctr">
                <a:lnSpc>
                  <a:spcPct val="80000"/>
                </a:lnSpc>
                <a:spcBef>
                  <a:spcPts val="0"/>
                </a:spcBef>
                <a:defRPr cap="all" sz="4000">
                  <a:solidFill>
                    <a:srgbClr val="FFFFFF"/>
                  </a:solidFill>
                  <a:latin typeface="+mn-lt"/>
                  <a:ea typeface="+mn-ea"/>
                  <a:cs typeface="+mn-cs"/>
                  <a:sym typeface="DIN Condensed Bold"/>
                </a:defRPr>
              </a:pPr>
            </a:p>
          </p:txBody>
        </p:sp>
        <p:pic>
          <p:nvPicPr>
            <p:cNvPr id="180" name="Arrow Arrow" descr="Arrow Arrow"/>
            <p:cNvPicPr>
              <a:picLocks noChangeAspect="0"/>
            </p:cNvPicPr>
            <p:nvPr/>
          </p:nvPicPr>
          <p:blipFill>
            <a:blip r:embed="rId7">
              <a:extLst/>
            </a:blip>
            <a:stretch>
              <a:fillRect/>
            </a:stretch>
          </p:blipFill>
          <p:spPr>
            <a:xfrm>
              <a:off x="-1" y="0"/>
              <a:ext cx="7419190" cy="680034"/>
            </a:xfrm>
            <a:prstGeom prst="rect">
              <a:avLst/>
            </a:prstGeom>
            <a:effectLst/>
          </p:spPr>
        </p:pic>
      </p:grpSp>
      <p:pic>
        <p:nvPicPr>
          <p:cNvPr id="183" name="Rounded Rectangle Rounded rectangle" descr="Rounded Rectangle Rounded rectangle"/>
          <p:cNvPicPr>
            <a:picLocks noChangeAspect="0"/>
          </p:cNvPicPr>
          <p:nvPr/>
        </p:nvPicPr>
        <p:blipFill>
          <a:blip r:embed="rId8">
            <a:extLst/>
          </a:blip>
          <a:stretch>
            <a:fillRect/>
          </a:stretch>
        </p:blipFill>
        <p:spPr>
          <a:xfrm>
            <a:off x="14691360" y="172625"/>
            <a:ext cx="1853606" cy="1634928"/>
          </a:xfrm>
          <a:prstGeom prst="rect">
            <a:avLst/>
          </a:prstGeom>
        </p:spPr>
      </p:pic>
      <p:pic>
        <p:nvPicPr>
          <p:cNvPr id="185" name="Oval Oval" descr="Oval Oval"/>
          <p:cNvPicPr>
            <a:picLocks noChangeAspect="0"/>
          </p:cNvPicPr>
          <p:nvPr/>
        </p:nvPicPr>
        <p:blipFill>
          <a:blip r:embed="rId9">
            <a:extLst/>
          </a:blip>
          <a:stretch>
            <a:fillRect/>
          </a:stretch>
        </p:blipFill>
        <p:spPr>
          <a:xfrm>
            <a:off x="11107868" y="1112376"/>
            <a:ext cx="2785802" cy="2193612"/>
          </a:xfrm>
          <a:prstGeom prst="rect">
            <a:avLst/>
          </a:prstGeom>
        </p:spPr>
      </p:pic>
      <p:sp>
        <p:nvSpPr>
          <p:cNvPr id="187" name="Rectangle"/>
          <p:cNvSpPr/>
          <p:nvPr/>
        </p:nvSpPr>
        <p:spPr>
          <a:xfrm>
            <a:off x="11084673" y="4459266"/>
            <a:ext cx="2214654" cy="2120691"/>
          </a:xfrm>
          <a:prstGeom prst="rect">
            <a:avLst/>
          </a:prstGeom>
          <a:ln w="76200">
            <a:solidFill>
              <a:schemeClr val="accent4">
                <a:hueOff val="-667846"/>
                <a:satOff val="2144"/>
                <a:lumOff val="-5984"/>
              </a:schemeClr>
            </a:solidFill>
            <a:custDash>
              <a:ds d="200000" sp="200000"/>
            </a:custDash>
            <a:miter lim="400000"/>
          </a:ln>
        </p:spPr>
        <p:txBody>
          <a:bodyPr lIns="50800" tIns="50800" rIns="50800" bIns="50800" anchor="ctr"/>
          <a:lstStyle/>
          <a:p>
            <a:pPr algn="ctr">
              <a:lnSpc>
                <a:spcPct val="80000"/>
              </a:lnSpc>
              <a:spcBef>
                <a:spcPts val="0"/>
              </a:spcBef>
              <a:defRPr cap="all" sz="4000">
                <a:solidFill>
                  <a:srgbClr val="FFFFFF"/>
                </a:solidFill>
                <a:latin typeface="+mn-lt"/>
                <a:ea typeface="+mn-ea"/>
                <a:cs typeface="+mn-cs"/>
                <a:sym typeface="DIN Condensed Bold"/>
              </a:defRPr>
            </a:pPr>
          </a:p>
        </p:txBody>
      </p:sp>
      <p:pic>
        <p:nvPicPr>
          <p:cNvPr id="188" name="Terminator Terminator" descr="Terminator Terminator"/>
          <p:cNvPicPr>
            <a:picLocks noChangeAspect="0"/>
          </p:cNvPicPr>
          <p:nvPr/>
        </p:nvPicPr>
        <p:blipFill>
          <a:blip r:embed="rId10">
            <a:extLst/>
          </a:blip>
          <a:stretch>
            <a:fillRect/>
          </a:stretch>
        </p:blipFill>
        <p:spPr>
          <a:xfrm>
            <a:off x="13512866" y="6346841"/>
            <a:ext cx="3665058" cy="1883329"/>
          </a:xfrm>
          <a:prstGeom prst="rect">
            <a:avLst/>
          </a:prstGeom>
        </p:spPr>
      </p:pic>
      <p:grpSp>
        <p:nvGrpSpPr>
          <p:cNvPr id="192" name="Arrow"/>
          <p:cNvGrpSpPr/>
          <p:nvPr/>
        </p:nvGrpSpPr>
        <p:grpSpPr>
          <a:xfrm>
            <a:off x="3572843" y="3464156"/>
            <a:ext cx="4612382" cy="680035"/>
            <a:chOff x="0" y="0"/>
            <a:chExt cx="4612381" cy="680033"/>
          </a:xfrm>
        </p:grpSpPr>
        <p:sp>
          <p:nvSpPr>
            <p:cNvPr id="191" name="Arrow"/>
            <p:cNvSpPr/>
            <p:nvPr/>
          </p:nvSpPr>
          <p:spPr>
            <a:xfrm>
              <a:off x="50800" y="70375"/>
              <a:ext cx="4400245" cy="539284"/>
            </a:xfrm>
            <a:prstGeom prst="rightArrow">
              <a:avLst>
                <a:gd name="adj1" fmla="val 32000"/>
                <a:gd name="adj2" fmla="val 150718"/>
              </a:avLst>
            </a:prstGeom>
            <a:solidFill>
              <a:schemeClr val="accent1"/>
            </a:solidFill>
            <a:ln>
              <a:noFill/>
            </a:ln>
            <a:effectLst/>
          </p:spPr>
          <p:txBody>
            <a:bodyPr wrap="square" lIns="50800" tIns="50800" rIns="50800" bIns="50800" numCol="1" anchor="ctr">
              <a:noAutofit/>
            </a:bodyPr>
            <a:lstStyle/>
            <a:p>
              <a:pPr algn="ctr">
                <a:lnSpc>
                  <a:spcPct val="80000"/>
                </a:lnSpc>
                <a:spcBef>
                  <a:spcPts val="0"/>
                </a:spcBef>
                <a:defRPr cap="all" sz="4000">
                  <a:solidFill>
                    <a:srgbClr val="FFFFFF"/>
                  </a:solidFill>
                  <a:latin typeface="+mn-lt"/>
                  <a:ea typeface="+mn-ea"/>
                  <a:cs typeface="+mn-cs"/>
                  <a:sym typeface="DIN Condensed Bold"/>
                </a:defRPr>
              </a:pPr>
            </a:p>
          </p:txBody>
        </p:sp>
        <p:pic>
          <p:nvPicPr>
            <p:cNvPr id="190" name="Arrow Arrow" descr="Arrow Arrow"/>
            <p:cNvPicPr>
              <a:picLocks noChangeAspect="0"/>
            </p:cNvPicPr>
            <p:nvPr/>
          </p:nvPicPr>
          <p:blipFill>
            <a:blip r:embed="rId11">
              <a:extLst/>
            </a:blip>
            <a:stretch>
              <a:fillRect/>
            </a:stretch>
          </p:blipFill>
          <p:spPr>
            <a:xfrm>
              <a:off x="0" y="0"/>
              <a:ext cx="4612382" cy="680034"/>
            </a:xfrm>
            <a:prstGeom prst="rect">
              <a:avLst/>
            </a:prstGeom>
            <a:effectLst/>
          </p:spPr>
        </p:pic>
      </p:grpSp>
      <p:grpSp>
        <p:nvGrpSpPr>
          <p:cNvPr id="195" name="Arrow"/>
          <p:cNvGrpSpPr/>
          <p:nvPr/>
        </p:nvGrpSpPr>
        <p:grpSpPr>
          <a:xfrm>
            <a:off x="2601150" y="5179357"/>
            <a:ext cx="8161100" cy="680508"/>
            <a:chOff x="0" y="0"/>
            <a:chExt cx="8161099" cy="680506"/>
          </a:xfrm>
        </p:grpSpPr>
        <p:sp>
          <p:nvSpPr>
            <p:cNvPr id="194" name="Arrow"/>
            <p:cNvSpPr/>
            <p:nvPr/>
          </p:nvSpPr>
          <p:spPr>
            <a:xfrm>
              <a:off x="50800" y="70393"/>
              <a:ext cx="7949081" cy="539721"/>
            </a:xfrm>
            <a:prstGeom prst="rightArrow">
              <a:avLst>
                <a:gd name="adj1" fmla="val 32000"/>
                <a:gd name="adj2" fmla="val 150596"/>
              </a:avLst>
            </a:prstGeom>
            <a:solidFill>
              <a:schemeClr val="accent1"/>
            </a:solidFill>
            <a:ln>
              <a:noFill/>
            </a:ln>
            <a:effectLst/>
          </p:spPr>
          <p:txBody>
            <a:bodyPr wrap="square" lIns="50800" tIns="50800" rIns="50800" bIns="50800" numCol="1" anchor="ctr">
              <a:noAutofit/>
            </a:bodyPr>
            <a:lstStyle/>
            <a:p>
              <a:pPr algn="ctr">
                <a:lnSpc>
                  <a:spcPct val="80000"/>
                </a:lnSpc>
                <a:spcBef>
                  <a:spcPts val="0"/>
                </a:spcBef>
                <a:defRPr cap="all" sz="4000">
                  <a:solidFill>
                    <a:srgbClr val="FFFFFF"/>
                  </a:solidFill>
                  <a:latin typeface="+mn-lt"/>
                  <a:ea typeface="+mn-ea"/>
                  <a:cs typeface="+mn-cs"/>
                  <a:sym typeface="DIN Condensed Bold"/>
                </a:defRPr>
              </a:pPr>
            </a:p>
          </p:txBody>
        </p:sp>
        <p:pic>
          <p:nvPicPr>
            <p:cNvPr id="193" name="Arrow Arrow" descr="Arrow Arrow"/>
            <p:cNvPicPr>
              <a:picLocks noChangeAspect="0"/>
            </p:cNvPicPr>
            <p:nvPr/>
          </p:nvPicPr>
          <p:blipFill>
            <a:blip r:embed="rId12">
              <a:extLst/>
            </a:blip>
            <a:stretch>
              <a:fillRect/>
            </a:stretch>
          </p:blipFill>
          <p:spPr>
            <a:xfrm>
              <a:off x="-1" y="-1"/>
              <a:ext cx="8161101" cy="680508"/>
            </a:xfrm>
            <a:prstGeom prst="rect">
              <a:avLst/>
            </a:prstGeom>
            <a:effectLst/>
          </p:spPr>
        </p:pic>
      </p:grpSp>
      <p:grpSp>
        <p:nvGrpSpPr>
          <p:cNvPr id="198" name="Arrow"/>
          <p:cNvGrpSpPr/>
          <p:nvPr/>
        </p:nvGrpSpPr>
        <p:grpSpPr>
          <a:xfrm>
            <a:off x="2578694" y="6716836"/>
            <a:ext cx="9608832" cy="680034"/>
            <a:chOff x="0" y="0"/>
            <a:chExt cx="9608830" cy="680033"/>
          </a:xfrm>
        </p:grpSpPr>
        <p:sp>
          <p:nvSpPr>
            <p:cNvPr id="197" name="Arrow"/>
            <p:cNvSpPr/>
            <p:nvPr/>
          </p:nvSpPr>
          <p:spPr>
            <a:xfrm>
              <a:off x="50799" y="70375"/>
              <a:ext cx="9396695" cy="539284"/>
            </a:xfrm>
            <a:prstGeom prst="rightArrow">
              <a:avLst>
                <a:gd name="adj1" fmla="val 32000"/>
                <a:gd name="adj2" fmla="val 150718"/>
              </a:avLst>
            </a:prstGeom>
            <a:solidFill>
              <a:schemeClr val="accent1"/>
            </a:solidFill>
            <a:ln>
              <a:noFill/>
            </a:ln>
            <a:effectLst/>
          </p:spPr>
          <p:txBody>
            <a:bodyPr wrap="square" lIns="50800" tIns="50800" rIns="50800" bIns="50800" numCol="1" anchor="ctr">
              <a:noAutofit/>
            </a:bodyPr>
            <a:lstStyle/>
            <a:p>
              <a:pPr algn="ctr">
                <a:lnSpc>
                  <a:spcPct val="80000"/>
                </a:lnSpc>
                <a:spcBef>
                  <a:spcPts val="0"/>
                </a:spcBef>
                <a:defRPr cap="all" sz="4000">
                  <a:solidFill>
                    <a:srgbClr val="FFFFFF"/>
                  </a:solidFill>
                  <a:latin typeface="+mn-lt"/>
                  <a:ea typeface="+mn-ea"/>
                  <a:cs typeface="+mn-cs"/>
                  <a:sym typeface="DIN Condensed Bold"/>
                </a:defRPr>
              </a:pPr>
            </a:p>
          </p:txBody>
        </p:sp>
        <p:pic>
          <p:nvPicPr>
            <p:cNvPr id="196" name="Arrow Arrow" descr="Arrow Arrow"/>
            <p:cNvPicPr>
              <a:picLocks noChangeAspect="0"/>
            </p:cNvPicPr>
            <p:nvPr/>
          </p:nvPicPr>
          <p:blipFill>
            <a:blip r:embed="rId13">
              <a:extLst/>
            </a:blip>
            <a:stretch>
              <a:fillRect/>
            </a:stretch>
          </p:blipFill>
          <p:spPr>
            <a:xfrm>
              <a:off x="-1" y="0"/>
              <a:ext cx="9608832" cy="680034"/>
            </a:xfrm>
            <a:prstGeom prst="rect">
              <a:avLst/>
            </a:prstGeom>
            <a:effectLst/>
          </p:spPr>
        </p:pic>
      </p:grpSp>
      <p:grpSp>
        <p:nvGrpSpPr>
          <p:cNvPr id="201" name="Arrow"/>
          <p:cNvGrpSpPr/>
          <p:nvPr/>
        </p:nvGrpSpPr>
        <p:grpSpPr>
          <a:xfrm>
            <a:off x="3473895" y="1748956"/>
            <a:ext cx="7131578" cy="680034"/>
            <a:chOff x="0" y="0"/>
            <a:chExt cx="7131576" cy="680033"/>
          </a:xfrm>
        </p:grpSpPr>
        <p:sp>
          <p:nvSpPr>
            <p:cNvPr id="200" name="Arrow"/>
            <p:cNvSpPr/>
            <p:nvPr/>
          </p:nvSpPr>
          <p:spPr>
            <a:xfrm>
              <a:off x="50799" y="70375"/>
              <a:ext cx="6919441" cy="539284"/>
            </a:xfrm>
            <a:prstGeom prst="rightArrow">
              <a:avLst>
                <a:gd name="adj1" fmla="val 32000"/>
                <a:gd name="adj2" fmla="val 150718"/>
              </a:avLst>
            </a:prstGeom>
            <a:solidFill>
              <a:schemeClr val="accent1"/>
            </a:solidFill>
            <a:ln>
              <a:noFill/>
            </a:ln>
            <a:effectLst/>
          </p:spPr>
          <p:txBody>
            <a:bodyPr wrap="square" lIns="50800" tIns="50800" rIns="50800" bIns="50800" numCol="1" anchor="ctr">
              <a:noAutofit/>
            </a:bodyPr>
            <a:lstStyle/>
            <a:p>
              <a:pPr algn="ctr">
                <a:lnSpc>
                  <a:spcPct val="80000"/>
                </a:lnSpc>
                <a:spcBef>
                  <a:spcPts val="0"/>
                </a:spcBef>
                <a:defRPr cap="all" sz="4000">
                  <a:solidFill>
                    <a:srgbClr val="FFFFFF"/>
                  </a:solidFill>
                  <a:latin typeface="+mn-lt"/>
                  <a:ea typeface="+mn-ea"/>
                  <a:cs typeface="+mn-cs"/>
                  <a:sym typeface="DIN Condensed Bold"/>
                </a:defRPr>
              </a:pPr>
            </a:p>
          </p:txBody>
        </p:sp>
        <p:pic>
          <p:nvPicPr>
            <p:cNvPr id="199" name="Arrow Arrow" descr="Arrow Arrow"/>
            <p:cNvPicPr>
              <a:picLocks noChangeAspect="0"/>
            </p:cNvPicPr>
            <p:nvPr/>
          </p:nvPicPr>
          <p:blipFill>
            <a:blip r:embed="rId14">
              <a:extLst/>
            </a:blip>
            <a:stretch>
              <a:fillRect/>
            </a:stretch>
          </p:blipFill>
          <p:spPr>
            <a:xfrm>
              <a:off x="-1" y="0"/>
              <a:ext cx="7131578" cy="680034"/>
            </a:xfrm>
            <a:prstGeom prst="rect">
              <a:avLst/>
            </a:prstGeom>
            <a:effectLst/>
          </p:spPr>
        </p:pic>
      </p:grpSp>
      <p:pic>
        <p:nvPicPr>
          <p:cNvPr id="202" name="Image" descr="Image"/>
          <p:cNvPicPr>
            <a:picLocks noChangeAspect="1"/>
          </p:cNvPicPr>
          <p:nvPr/>
        </p:nvPicPr>
        <p:blipFill>
          <a:blip r:embed="rId15">
            <a:extLst/>
          </a:blip>
          <a:stretch>
            <a:fillRect/>
          </a:stretch>
        </p:blipFill>
        <p:spPr>
          <a:xfrm>
            <a:off x="11701935" y="1610828"/>
            <a:ext cx="1597667" cy="1196708"/>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14:warp dir="in"/>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Title 1"/>
          <p:cNvSpPr txBox="1"/>
          <p:nvPr>
            <p:ph type="title"/>
          </p:nvPr>
        </p:nvSpPr>
        <p:spPr>
          <a:prstGeom prst="rect">
            <a:avLst/>
          </a:prstGeom>
        </p:spPr>
        <p:txBody>
          <a:bodyPr/>
          <a:lstStyle/>
          <a:p>
            <a:pPr>
              <a:defRPr sz="6400"/>
            </a:pPr>
            <a:r>
              <a:t>WORKING OF COMPONENTS</a:t>
            </a:r>
            <a:br/>
            <a:br/>
          </a:p>
        </p:txBody>
      </p:sp>
      <p:sp>
        <p:nvSpPr>
          <p:cNvPr id="205" name="Content Placeholder 2"/>
          <p:cNvSpPr txBox="1"/>
          <p:nvPr>
            <p:ph type="body" idx="1"/>
          </p:nvPr>
        </p:nvSpPr>
        <p:spPr>
          <a:xfrm>
            <a:off x="211558" y="1256416"/>
            <a:ext cx="23960884" cy="6290697"/>
          </a:xfrm>
          <a:prstGeom prst="rect">
            <a:avLst/>
          </a:prstGeom>
        </p:spPr>
        <p:txBody>
          <a:bodyPr/>
          <a:lstStyle/>
          <a:p>
            <a:pPr algn="just" defTabSz="643889">
              <a:spcBef>
                <a:spcPts val="2400"/>
              </a:spcBef>
              <a:defRPr sz="3587">
                <a:solidFill>
                  <a:schemeClr val="accent2">
                    <a:hueOff val="159405"/>
                    <a:satOff val="19882"/>
                    <a:lumOff val="-20980"/>
                  </a:schemeClr>
                </a:solidFill>
              </a:defRPr>
            </a:pPr>
            <a:r>
              <a:rPr>
                <a:solidFill>
                  <a:schemeClr val="accent5">
                    <a:hueOff val="-180946"/>
                    <a:satOff val="-2351"/>
                    <a:lumOff val="-8716"/>
                  </a:schemeClr>
                </a:solidFill>
              </a:rPr>
              <a:t>MOtor: </a:t>
            </a:r>
            <a:endParaRPr>
              <a:solidFill>
                <a:schemeClr val="accent5">
                  <a:hueOff val="-180946"/>
                  <a:satOff val="-2351"/>
                  <a:lumOff val="-8716"/>
                </a:schemeClr>
              </a:solidFill>
            </a:endParaRPr>
          </a:p>
          <a:p>
            <a:pPr defTabSz="643889">
              <a:lnSpc>
                <a:spcPct val="100000"/>
              </a:lnSpc>
              <a:spcBef>
                <a:spcPts val="3000"/>
              </a:spcBef>
              <a:defRPr cap="none" sz="3743">
                <a:solidFill>
                  <a:schemeClr val="accent2">
                    <a:hueOff val="159405"/>
                    <a:satOff val="19882"/>
                    <a:lumOff val="-20980"/>
                  </a:schemeClr>
                </a:solidFill>
              </a:defRPr>
            </a:pPr>
            <a:r>
              <a:t>An electric motor is an electrical machine that converts electrical energy into mechanical energy. Most electric motors operate through the interaction between the motor's magnetic field and electric current in a wire winding to generate force in the form of torque applied on the motor's shaft.</a:t>
            </a:r>
          </a:p>
          <a:p>
            <a:pPr defTabSz="643889">
              <a:spcBef>
                <a:spcPts val="2400"/>
              </a:spcBef>
              <a:defRPr sz="3587">
                <a:solidFill>
                  <a:schemeClr val="accent2">
                    <a:hueOff val="159405"/>
                    <a:satOff val="19882"/>
                    <a:lumOff val="-20980"/>
                  </a:schemeClr>
                </a:solidFill>
              </a:defRPr>
            </a:pPr>
            <a:r>
              <a:rPr>
                <a:solidFill>
                  <a:schemeClr val="accent5">
                    <a:hueOff val="-180946"/>
                    <a:satOff val="-2351"/>
                    <a:lumOff val="-8716"/>
                  </a:schemeClr>
                </a:solidFill>
              </a:rPr>
              <a:t>DIODE: </a:t>
            </a:r>
            <a:endParaRPr>
              <a:solidFill>
                <a:schemeClr val="accent5">
                  <a:hueOff val="-180946"/>
                  <a:satOff val="-2351"/>
                  <a:lumOff val="-8716"/>
                </a:schemeClr>
              </a:solidFill>
            </a:endParaRPr>
          </a:p>
          <a:p>
            <a:pPr defTabSz="643889">
              <a:lnSpc>
                <a:spcPct val="100000"/>
              </a:lnSpc>
              <a:spcBef>
                <a:spcPts val="3000"/>
              </a:spcBef>
              <a:defRPr cap="none" sz="3743">
                <a:solidFill>
                  <a:schemeClr val="accent2">
                    <a:hueOff val="159405"/>
                    <a:satOff val="19882"/>
                    <a:lumOff val="-20980"/>
                  </a:schemeClr>
                </a:solidFill>
              </a:defRPr>
            </a:pPr>
            <a:r>
              <a:rPr>
                <a:solidFill>
                  <a:schemeClr val="accent5">
                    <a:hueOff val="-180946"/>
                    <a:satOff val="-2351"/>
                    <a:lumOff val="-8716"/>
                  </a:schemeClr>
                </a:solidFill>
              </a:rPr>
              <a:t>A</a:t>
            </a:r>
            <a:r>
              <a:t> diode permits electrons to flow from cathode to plate but not from plate to cathode. If an alternating voltage is applied to the plate, current flows only during the time when the plate is positive. The alternating voltage is said to be rectified, or converted to direct current.</a:t>
            </a:r>
          </a:p>
        </p:txBody>
      </p:sp>
    </p:spTree>
  </p:cSld>
  <p:clrMapOvr>
    <a:masterClrMapping/>
  </p:clrMapOvr>
  <mc:AlternateContent xmlns:mc="http://schemas.openxmlformats.org/markup-compatibility/2006">
    <mc:Choice xmlns:p14="http://schemas.microsoft.com/office/powerpoint/2010/main" Requires="p14">
      <p:transition spd="med" advClick="1" p14:dur="1000">
        <p:checker dir="horz"/>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working of components"/>
          <p:cNvSpPr txBox="1"/>
          <p:nvPr>
            <p:ph type="title"/>
          </p:nvPr>
        </p:nvSpPr>
        <p:spPr>
          <a:xfrm>
            <a:off x="762000" y="9514957"/>
            <a:ext cx="13601184" cy="1665584"/>
          </a:xfrm>
          <a:prstGeom prst="rect">
            <a:avLst/>
          </a:prstGeom>
        </p:spPr>
        <p:txBody>
          <a:bodyPr/>
          <a:lstStyle>
            <a:lvl1pPr>
              <a:spcBef>
                <a:spcPts val="3900"/>
              </a:spcBef>
              <a:defRPr sz="8700"/>
            </a:lvl1pPr>
          </a:lstStyle>
          <a:p>
            <a:pPr/>
            <a:r>
              <a:t>working of components    </a:t>
            </a:r>
          </a:p>
        </p:txBody>
      </p:sp>
      <p:sp>
        <p:nvSpPr>
          <p:cNvPr id="208" name="RESISTANCE:…"/>
          <p:cNvSpPr txBox="1"/>
          <p:nvPr>
            <p:ph type="body" sz="half" idx="1"/>
          </p:nvPr>
        </p:nvSpPr>
        <p:spPr>
          <a:xfrm>
            <a:off x="355600" y="2133600"/>
            <a:ext cx="22972603" cy="4684418"/>
          </a:xfrm>
          <a:prstGeom prst="rect">
            <a:avLst/>
          </a:prstGeom>
        </p:spPr>
        <p:txBody>
          <a:bodyPr/>
          <a:lstStyle/>
          <a:p>
            <a:pPr defTabSz="792479">
              <a:spcBef>
                <a:spcPts val="3000"/>
              </a:spcBef>
              <a:defRPr sz="4416"/>
            </a:pPr>
            <a:r>
              <a:rPr>
                <a:solidFill>
                  <a:schemeClr val="accent5">
                    <a:hueOff val="-180946"/>
                    <a:satOff val="-2351"/>
                    <a:lumOff val="-8716"/>
                  </a:schemeClr>
                </a:solidFill>
              </a:rPr>
              <a:t>RESISTANCE: </a:t>
            </a:r>
            <a:endParaRPr>
              <a:solidFill>
                <a:schemeClr val="accent5">
                  <a:hueOff val="-180946"/>
                  <a:satOff val="-2351"/>
                  <a:lumOff val="-8716"/>
                </a:schemeClr>
              </a:solidFill>
            </a:endParaRPr>
          </a:p>
          <a:p>
            <a:pPr defTabSz="438911">
              <a:lnSpc>
                <a:spcPct val="100000"/>
              </a:lnSpc>
              <a:spcBef>
                <a:spcPts val="0"/>
              </a:spcBef>
              <a:defRPr cap="none" sz="3552">
                <a:solidFill>
                  <a:schemeClr val="accent2">
                    <a:hueOff val="159405"/>
                    <a:satOff val="19882"/>
                    <a:lumOff val="-20980"/>
                  </a:schemeClr>
                </a:solidFill>
              </a:defRPr>
            </a:pPr>
            <a:r>
              <a:t>The main purpose of resistor is </a:t>
            </a:r>
            <a:r>
              <a:t>to reduce the current flow and to lower the voltage in any particular portion of the circuit</a:t>
            </a:r>
            <a:r>
              <a:t>.</a:t>
            </a:r>
          </a:p>
          <a:p>
            <a:pPr defTabSz="792479">
              <a:spcBef>
                <a:spcPts val="3000"/>
              </a:spcBef>
              <a:defRPr sz="4416"/>
            </a:pPr>
            <a:endParaRPr>
              <a:solidFill>
                <a:schemeClr val="accent5">
                  <a:hueOff val="-180946"/>
                  <a:satOff val="-2351"/>
                  <a:lumOff val="-8716"/>
                </a:schemeClr>
              </a:solidFill>
            </a:endParaRPr>
          </a:p>
          <a:p>
            <a:pPr defTabSz="792479">
              <a:spcBef>
                <a:spcPts val="3000"/>
              </a:spcBef>
              <a:defRPr sz="4416"/>
            </a:pPr>
            <a:r>
              <a:rPr>
                <a:solidFill>
                  <a:schemeClr val="accent5">
                    <a:hueOff val="-180946"/>
                    <a:satOff val="-2351"/>
                    <a:lumOff val="-8716"/>
                  </a:schemeClr>
                </a:solidFill>
              </a:rPr>
              <a:t>SWITCH:</a:t>
            </a:r>
            <a:endParaRPr>
              <a:solidFill>
                <a:schemeClr val="accent5">
                  <a:hueOff val="-180946"/>
                  <a:satOff val="-2351"/>
                  <a:lumOff val="-8716"/>
                </a:schemeClr>
              </a:solidFill>
            </a:endParaRPr>
          </a:p>
          <a:p>
            <a:pPr defTabSz="792479">
              <a:lnSpc>
                <a:spcPct val="100000"/>
              </a:lnSpc>
              <a:spcBef>
                <a:spcPts val="3700"/>
              </a:spcBef>
              <a:defRPr cap="none" sz="4608">
                <a:solidFill>
                  <a:srgbClr val="838787"/>
                </a:solidFill>
                <a:latin typeface="Avenir Next Medium"/>
                <a:ea typeface="Avenir Next Medium"/>
                <a:cs typeface="Avenir Next Medium"/>
                <a:sym typeface="Avenir Next Medium"/>
              </a:defRPr>
            </a:pPr>
            <a:r>
              <a:rPr>
                <a:solidFill>
                  <a:schemeClr val="accent5">
                    <a:hueOff val="-180946"/>
                    <a:satOff val="-2351"/>
                    <a:lumOff val="-8716"/>
                  </a:schemeClr>
                </a:solidFill>
              </a:rPr>
              <a:t>It has the most basic working which is just to activate and deactivate the whole setup.</a:t>
            </a:r>
          </a:p>
        </p:txBody>
      </p:sp>
    </p:spTree>
  </p:cSld>
  <p:clrMapOvr>
    <a:masterClrMapping/>
  </p:clrMapOvr>
  <mc:AlternateContent xmlns:mc="http://schemas.openxmlformats.org/markup-compatibility/2006">
    <mc:Choice xmlns:p14="http://schemas.microsoft.com/office/powerpoint/2010/main" Requires="p14">
      <p:transition spd="slow" advClick="1" p14:dur="1500">
        <p:fade thruBlk="1"/>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Title 1"/>
          <p:cNvSpPr txBox="1"/>
          <p:nvPr>
            <p:ph type="title"/>
          </p:nvPr>
        </p:nvSpPr>
        <p:spPr>
          <a:prstGeom prst="rect">
            <a:avLst/>
          </a:prstGeom>
        </p:spPr>
        <p:txBody>
          <a:bodyPr/>
          <a:lstStyle>
            <a:lvl1pPr>
              <a:spcBef>
                <a:spcPts val="3900"/>
              </a:spcBef>
              <a:defRPr sz="8700"/>
            </a:lvl1pPr>
          </a:lstStyle>
          <a:p>
            <a:pPr/>
            <a:r>
              <a:t>working principle </a:t>
            </a:r>
          </a:p>
        </p:txBody>
      </p:sp>
      <p:sp>
        <p:nvSpPr>
          <p:cNvPr id="211" name="Content Placeholder 2"/>
          <p:cNvSpPr txBox="1"/>
          <p:nvPr>
            <p:ph type="body" idx="1"/>
          </p:nvPr>
        </p:nvSpPr>
        <p:spPr>
          <a:xfrm>
            <a:off x="297247" y="1718679"/>
            <a:ext cx="23174193" cy="6510555"/>
          </a:xfrm>
          <a:prstGeom prst="rect">
            <a:avLst/>
          </a:prstGeom>
        </p:spPr>
        <p:txBody>
          <a:bodyPr/>
          <a:lstStyle/>
          <a:p>
            <a:pPr defTabSz="495300">
              <a:spcBef>
                <a:spcPts val="1900"/>
              </a:spcBef>
              <a:defRPr sz="2760">
                <a:solidFill>
                  <a:schemeClr val="accent2">
                    <a:hueOff val="159405"/>
                    <a:satOff val="19882"/>
                    <a:lumOff val="-20980"/>
                  </a:schemeClr>
                </a:solidFill>
              </a:defRPr>
            </a:pPr>
            <a:r>
              <a:t>there is a whole setup where everything is setup on a plank where And we stand the tyre such that we can rotate it manually using a grip and the tyre is connected to motor using conveyor belt such that rotating wheel results in rotation of dynamo/motor. </a:t>
            </a:r>
          </a:p>
          <a:p>
            <a:pPr defTabSz="495300">
              <a:spcBef>
                <a:spcPts val="1900"/>
              </a:spcBef>
              <a:defRPr sz="2760">
                <a:solidFill>
                  <a:schemeClr val="accent2">
                    <a:hueOff val="159405"/>
                    <a:satOff val="19882"/>
                    <a:lumOff val="-20980"/>
                  </a:schemeClr>
                </a:solidFill>
              </a:defRPr>
            </a:pPr>
            <a:r>
              <a:t>now when the dynamo is rotated the electricity is produce with 50% effeciency and this electricity is flowed in a direction such that it charges the battery. </a:t>
            </a:r>
          </a:p>
          <a:p>
            <a:pPr defTabSz="495300">
              <a:spcBef>
                <a:spcPts val="1900"/>
              </a:spcBef>
              <a:defRPr sz="2760">
                <a:solidFill>
                  <a:schemeClr val="accent2">
                    <a:hueOff val="159405"/>
                    <a:satOff val="19882"/>
                    <a:lumOff val="-20980"/>
                  </a:schemeClr>
                </a:solidFill>
              </a:defRPr>
            </a:pPr>
            <a:r>
              <a:t>                                                                                     </a:t>
            </a:r>
          </a:p>
          <a:p>
            <a:pPr defTabSz="495300">
              <a:spcBef>
                <a:spcPts val="1900"/>
              </a:spcBef>
              <a:defRPr sz="2760">
                <a:solidFill>
                  <a:schemeClr val="accent2">
                    <a:hueOff val="159405"/>
                    <a:satOff val="19882"/>
                    <a:lumOff val="-20980"/>
                  </a:schemeClr>
                </a:solidFill>
              </a:defRPr>
            </a:pPr>
            <a:r>
              <a:t>diode is connected between  in a direction such that it does not allow the current to revert back  and then we have the switch besides the battery, which enables us to switch frim mechanical mode to electrical mode in which tyre rotates using the electricity that is stored in battery</a:t>
            </a:r>
          </a:p>
        </p:txBody>
      </p:sp>
      <p:pic>
        <p:nvPicPr>
          <p:cNvPr id="212" name="Image" descr="Image"/>
          <p:cNvPicPr>
            <a:picLocks noChangeAspect="1"/>
          </p:cNvPicPr>
          <p:nvPr/>
        </p:nvPicPr>
        <p:blipFill>
          <a:blip r:embed="rId2">
            <a:extLst/>
          </a:blip>
          <a:srcRect l="0" t="0" r="0" b="0"/>
          <a:stretch>
            <a:fillRect/>
          </a:stretch>
        </p:blipFill>
        <p:spPr>
          <a:xfrm>
            <a:off x="297247" y="1718679"/>
            <a:ext cx="5059587" cy="306282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500">
        <p14:warp dir="in"/>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211">
                                            <p:bg/>
                                          </p:spTgt>
                                        </p:tgtEl>
                                        <p:attrNameLst>
                                          <p:attrName>style.visibility</p:attrName>
                                        </p:attrNameLst>
                                      </p:cBhvr>
                                      <p:to>
                                        <p:strVal val="visible"/>
                                      </p:to>
                                    </p:set>
                                    <p:anim calcmode="lin" valueType="num">
                                      <p:cBhvr>
                                        <p:cTn id="7" dur="2500" fill="hold"/>
                                        <p:tgtEl>
                                          <p:spTgt spid="211">
                                            <p:bg/>
                                          </p:spTgt>
                                        </p:tgtEl>
                                        <p:attrNameLst>
                                          <p:attrName>ppt_w</p:attrName>
                                        </p:attrNameLst>
                                      </p:cBhvr>
                                      <p:tavLst>
                                        <p:tav tm="0">
                                          <p:val>
                                            <p:fltVal val="0"/>
                                          </p:val>
                                        </p:tav>
                                        <p:tav tm="100000">
                                          <p:val>
                                            <p:strVal val="#ppt_w"/>
                                          </p:val>
                                        </p:tav>
                                      </p:tavLst>
                                    </p:anim>
                                    <p:anim calcmode="lin" valueType="num">
                                      <p:cBhvr>
                                        <p:cTn id="8" dur="2500" fill="hold"/>
                                        <p:tgtEl>
                                          <p:spTgt spid="211">
                                            <p:bg/>
                                          </p:spTgt>
                                        </p:tgtEl>
                                        <p:attrNameLst>
                                          <p:attrName>ppt_h</p:attrName>
                                        </p:attrNameLst>
                                      </p:cBhvr>
                                      <p:tavLst>
                                        <p:tav tm="0">
                                          <p:val>
                                            <p:fltVal val="0"/>
                                          </p:val>
                                        </p:tav>
                                        <p:tav tm="100000">
                                          <p:val>
                                            <p:strVal val="#ppt_h"/>
                                          </p:val>
                                        </p:tav>
                                      </p:tavLst>
                                    </p:anim>
                                  </p:childTnLst>
                                </p:cTn>
                              </p:par>
                              <p:par>
                                <p:cTn id="9" presetClass="entr" nodeType="withEffect" presetSubtype="16" presetID="23" grpId="1" fill="hold">
                                  <p:stCondLst>
                                    <p:cond delay="0"/>
                                  </p:stCondLst>
                                  <p:iterate type="el" backwards="0">
                                    <p:tmAbs val="0"/>
                                  </p:iterate>
                                  <p:childTnLst>
                                    <p:set>
                                      <p:cBhvr>
                                        <p:cTn id="10" fill="hold"/>
                                        <p:tgtEl>
                                          <p:spTgt spid="211">
                                            <p:txEl>
                                              <p:pRg st="0" end="0"/>
                                            </p:txEl>
                                          </p:spTgt>
                                        </p:tgtEl>
                                        <p:attrNameLst>
                                          <p:attrName>style.visibility</p:attrName>
                                        </p:attrNameLst>
                                      </p:cBhvr>
                                      <p:to>
                                        <p:strVal val="visible"/>
                                      </p:to>
                                    </p:set>
                                    <p:anim calcmode="lin" valueType="num">
                                      <p:cBhvr>
                                        <p:cTn id="11" dur="2500" fill="hold"/>
                                        <p:tgtEl>
                                          <p:spTgt spid="211">
                                            <p:txEl>
                                              <p:pRg st="0" end="0"/>
                                            </p:txEl>
                                          </p:spTgt>
                                        </p:tgtEl>
                                        <p:attrNameLst>
                                          <p:attrName>ppt_w</p:attrName>
                                        </p:attrNameLst>
                                      </p:cBhvr>
                                      <p:tavLst>
                                        <p:tav tm="0">
                                          <p:val>
                                            <p:fltVal val="0"/>
                                          </p:val>
                                        </p:tav>
                                        <p:tav tm="100000">
                                          <p:val>
                                            <p:strVal val="#ppt_w"/>
                                          </p:val>
                                        </p:tav>
                                      </p:tavLst>
                                    </p:anim>
                                    <p:anim calcmode="lin" valueType="num">
                                      <p:cBhvr>
                                        <p:cTn id="12" dur="2500" fill="hold"/>
                                        <p:tgtEl>
                                          <p:spTgt spid="211">
                                            <p:txEl>
                                              <p:pRg st="0" end="0"/>
                                            </p:txEl>
                                          </p:spTgt>
                                        </p:tgtEl>
                                        <p:attrNameLst>
                                          <p:attrName>ppt_h</p:attrName>
                                        </p:attrNameLst>
                                      </p:cBhvr>
                                      <p:tavLst>
                                        <p:tav tm="0">
                                          <p:val>
                                            <p:fltVal val="0"/>
                                          </p:val>
                                        </p:tav>
                                        <p:tav tm="100000">
                                          <p:val>
                                            <p:strVal val="#ppt_h"/>
                                          </p:val>
                                        </p:tav>
                                      </p:tavLst>
                                    </p:anim>
                                  </p:childTnLst>
                                </p:cTn>
                              </p:par>
                              <p:par>
                                <p:cTn id="13" presetClass="entr" nodeType="withEffect" presetSubtype="16" presetID="23" grpId="1" fill="hold">
                                  <p:stCondLst>
                                    <p:cond delay="0"/>
                                  </p:stCondLst>
                                  <p:iterate type="el" backwards="0">
                                    <p:tmAbs val="0"/>
                                  </p:iterate>
                                  <p:childTnLst>
                                    <p:set>
                                      <p:cBhvr>
                                        <p:cTn id="14" fill="hold"/>
                                        <p:tgtEl>
                                          <p:spTgt spid="212"/>
                                        </p:tgtEl>
                                        <p:attrNameLst>
                                          <p:attrName>style.visibility</p:attrName>
                                        </p:attrNameLst>
                                      </p:cBhvr>
                                      <p:to>
                                        <p:strVal val="visible"/>
                                      </p:to>
                                    </p:set>
                                    <p:anim calcmode="lin" valueType="num">
                                      <p:cBhvr>
                                        <p:cTn id="15" dur="2500" fill="hold"/>
                                        <p:tgtEl>
                                          <p:spTgt spid="212"/>
                                        </p:tgtEl>
                                        <p:attrNameLst>
                                          <p:attrName>ppt_w</p:attrName>
                                        </p:attrNameLst>
                                      </p:cBhvr>
                                      <p:tavLst>
                                        <p:tav tm="0">
                                          <p:val>
                                            <p:fltVal val="0"/>
                                          </p:val>
                                        </p:tav>
                                        <p:tav tm="100000">
                                          <p:val>
                                            <p:strVal val="#ppt_w"/>
                                          </p:val>
                                        </p:tav>
                                      </p:tavLst>
                                    </p:anim>
                                    <p:anim calcmode="lin" valueType="num">
                                      <p:cBhvr>
                                        <p:cTn id="16" dur="2500" fill="hold"/>
                                        <p:tgtEl>
                                          <p:spTgt spid="212"/>
                                        </p:tgtEl>
                                        <p:attrNameLst>
                                          <p:attrName>ppt_h</p:attrName>
                                        </p:attrNameLst>
                                      </p:cBhvr>
                                      <p:tavLst>
                                        <p:tav tm="0">
                                          <p:val>
                                            <p:fltVal val="0"/>
                                          </p:val>
                                        </p:tav>
                                        <p:tav tm="100000">
                                          <p:val>
                                            <p:strVal val="#ppt_h"/>
                                          </p:val>
                                        </p:tav>
                                      </p:tavLst>
                                    </p:anim>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16" presetID="23" grpId="1" fill="hold">
                                  <p:stCondLst>
                                    <p:cond delay="0"/>
                                  </p:stCondLst>
                                  <p:iterate type="el" backwards="0">
                                    <p:tmAbs val="0"/>
                                  </p:iterate>
                                  <p:childTnLst>
                                    <p:set>
                                      <p:cBhvr>
                                        <p:cTn id="20" fill="hold"/>
                                        <p:tgtEl>
                                          <p:spTgt spid="211">
                                            <p:txEl>
                                              <p:pRg st="1" end="1"/>
                                            </p:txEl>
                                          </p:spTgt>
                                        </p:tgtEl>
                                        <p:attrNameLst>
                                          <p:attrName>style.visibility</p:attrName>
                                        </p:attrNameLst>
                                      </p:cBhvr>
                                      <p:to>
                                        <p:strVal val="visible"/>
                                      </p:to>
                                    </p:set>
                                    <p:anim calcmode="lin" valueType="num">
                                      <p:cBhvr>
                                        <p:cTn id="21" dur="2500" fill="hold"/>
                                        <p:tgtEl>
                                          <p:spTgt spid="211">
                                            <p:txEl>
                                              <p:pRg st="1" end="1"/>
                                            </p:txEl>
                                          </p:spTgt>
                                        </p:tgtEl>
                                        <p:attrNameLst>
                                          <p:attrName>ppt_w</p:attrName>
                                        </p:attrNameLst>
                                      </p:cBhvr>
                                      <p:tavLst>
                                        <p:tav tm="0">
                                          <p:val>
                                            <p:fltVal val="0"/>
                                          </p:val>
                                        </p:tav>
                                        <p:tav tm="100000">
                                          <p:val>
                                            <p:strVal val="#ppt_w"/>
                                          </p:val>
                                        </p:tav>
                                      </p:tavLst>
                                    </p:anim>
                                    <p:anim calcmode="lin" valueType="num">
                                      <p:cBhvr>
                                        <p:cTn id="22" dur="2500" fill="hold"/>
                                        <p:tgtEl>
                                          <p:spTgt spid="211">
                                            <p:txEl>
                                              <p:pRg st="1" end="1"/>
                                            </p:txEl>
                                          </p:spTgt>
                                        </p:tgtEl>
                                        <p:attrNameLst>
                                          <p:attrName>ppt_h</p:attrName>
                                        </p:attrNameLst>
                                      </p:cBhvr>
                                      <p:tavLst>
                                        <p:tav tm="0">
                                          <p:val>
                                            <p:fltVal val="0"/>
                                          </p:val>
                                        </p:tav>
                                        <p:tav tm="100000">
                                          <p:val>
                                            <p:strVal val="#ppt_h"/>
                                          </p:val>
                                        </p:tav>
                                      </p:tavLst>
                                    </p:anim>
                                  </p:childTnLst>
                                </p:cTn>
                              </p:par>
                            </p:childTnLst>
                          </p:cTn>
                        </p:par>
                      </p:childTnLst>
                    </p:cTn>
                  </p:par>
                  <p:par>
                    <p:cTn id="23" fill="hold">
                      <p:stCondLst>
                        <p:cond delay="indefinite"/>
                      </p:stCondLst>
                      <p:childTnLst>
                        <p:par>
                          <p:cTn id="24" fill="hold">
                            <p:stCondLst>
                              <p:cond delay="0"/>
                            </p:stCondLst>
                            <p:childTnLst>
                              <p:par>
                                <p:cTn id="25" presetClass="entr" nodeType="clickEffect" presetSubtype="16" presetID="23" grpId="1" fill="hold">
                                  <p:stCondLst>
                                    <p:cond delay="0"/>
                                  </p:stCondLst>
                                  <p:iterate type="el" backwards="0">
                                    <p:tmAbs val="0"/>
                                  </p:iterate>
                                  <p:childTnLst>
                                    <p:set>
                                      <p:cBhvr>
                                        <p:cTn id="26" fill="hold"/>
                                        <p:tgtEl>
                                          <p:spTgt spid="211">
                                            <p:txEl>
                                              <p:pRg st="2" end="2"/>
                                            </p:txEl>
                                          </p:spTgt>
                                        </p:tgtEl>
                                        <p:attrNameLst>
                                          <p:attrName>style.visibility</p:attrName>
                                        </p:attrNameLst>
                                      </p:cBhvr>
                                      <p:to>
                                        <p:strVal val="visible"/>
                                      </p:to>
                                    </p:set>
                                    <p:anim calcmode="lin" valueType="num">
                                      <p:cBhvr>
                                        <p:cTn id="27" dur="2500" fill="hold"/>
                                        <p:tgtEl>
                                          <p:spTgt spid="211">
                                            <p:txEl>
                                              <p:pRg st="2" end="2"/>
                                            </p:txEl>
                                          </p:spTgt>
                                        </p:tgtEl>
                                        <p:attrNameLst>
                                          <p:attrName>ppt_w</p:attrName>
                                        </p:attrNameLst>
                                      </p:cBhvr>
                                      <p:tavLst>
                                        <p:tav tm="0">
                                          <p:val>
                                            <p:fltVal val="0"/>
                                          </p:val>
                                        </p:tav>
                                        <p:tav tm="100000">
                                          <p:val>
                                            <p:strVal val="#ppt_w"/>
                                          </p:val>
                                        </p:tav>
                                      </p:tavLst>
                                    </p:anim>
                                    <p:anim calcmode="lin" valueType="num">
                                      <p:cBhvr>
                                        <p:cTn id="28" dur="2500" fill="hold"/>
                                        <p:tgtEl>
                                          <p:spTgt spid="211">
                                            <p:txEl>
                                              <p:pRg st="2" end="2"/>
                                            </p:txEl>
                                          </p:spTgt>
                                        </p:tgtEl>
                                        <p:attrNameLst>
                                          <p:attrName>ppt_h</p:attrName>
                                        </p:attrNameLst>
                                      </p:cBhvr>
                                      <p:tavLst>
                                        <p:tav tm="0">
                                          <p:val>
                                            <p:fltVal val="0"/>
                                          </p:val>
                                        </p:tav>
                                        <p:tav tm="100000">
                                          <p:val>
                                            <p:strVal val="#ppt_h"/>
                                          </p:val>
                                        </p:tav>
                                      </p:tavLst>
                                    </p:anim>
                                  </p:childTnLst>
                                </p:cTn>
                              </p:par>
                            </p:childTnLst>
                          </p:cTn>
                        </p:par>
                      </p:childTnLst>
                    </p:cTn>
                  </p:par>
                  <p:par>
                    <p:cTn id="29" fill="hold">
                      <p:stCondLst>
                        <p:cond delay="indefinite"/>
                      </p:stCondLst>
                      <p:childTnLst>
                        <p:par>
                          <p:cTn id="30" fill="hold">
                            <p:stCondLst>
                              <p:cond delay="0"/>
                            </p:stCondLst>
                            <p:childTnLst>
                              <p:par>
                                <p:cTn id="31" presetClass="entr" nodeType="clickEffect" presetSubtype="16" presetID="23" grpId="1" fill="hold">
                                  <p:stCondLst>
                                    <p:cond delay="0"/>
                                  </p:stCondLst>
                                  <p:iterate type="el" backwards="0">
                                    <p:tmAbs val="0"/>
                                  </p:iterate>
                                  <p:childTnLst>
                                    <p:set>
                                      <p:cBhvr>
                                        <p:cTn id="32" fill="hold"/>
                                        <p:tgtEl>
                                          <p:spTgt spid="211">
                                            <p:txEl>
                                              <p:pRg st="3" end="3"/>
                                            </p:txEl>
                                          </p:spTgt>
                                        </p:tgtEl>
                                        <p:attrNameLst>
                                          <p:attrName>style.visibility</p:attrName>
                                        </p:attrNameLst>
                                      </p:cBhvr>
                                      <p:to>
                                        <p:strVal val="visible"/>
                                      </p:to>
                                    </p:set>
                                    <p:anim calcmode="lin" valueType="num">
                                      <p:cBhvr>
                                        <p:cTn id="33" dur="2500" fill="hold"/>
                                        <p:tgtEl>
                                          <p:spTgt spid="211">
                                            <p:txEl>
                                              <p:pRg st="3" end="3"/>
                                            </p:txEl>
                                          </p:spTgt>
                                        </p:tgtEl>
                                        <p:attrNameLst>
                                          <p:attrName>ppt_w</p:attrName>
                                        </p:attrNameLst>
                                      </p:cBhvr>
                                      <p:tavLst>
                                        <p:tav tm="0">
                                          <p:val>
                                            <p:fltVal val="0"/>
                                          </p:val>
                                        </p:tav>
                                        <p:tav tm="100000">
                                          <p:val>
                                            <p:strVal val="#ppt_w"/>
                                          </p:val>
                                        </p:tav>
                                      </p:tavLst>
                                    </p:anim>
                                    <p:anim calcmode="lin" valueType="num">
                                      <p:cBhvr>
                                        <p:cTn id="34" dur="2500" fill="hold"/>
                                        <p:tgtEl>
                                          <p:spTgt spid="211">
                                            <p:txEl>
                                              <p:pRg st="3" end="3"/>
                                            </p:txEl>
                                          </p:spTgt>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211" grpId="1"/>
    </p:bld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4" name="Image" descr="Image"/>
          <p:cNvPicPr>
            <a:picLocks noChangeAspect="1"/>
          </p:cNvPicPr>
          <p:nvPr/>
        </p:nvPicPr>
        <p:blipFill>
          <a:blip r:embed="rId2">
            <a:extLst/>
          </a:blip>
          <a:stretch>
            <a:fillRect/>
          </a:stretch>
        </p:blipFill>
        <p:spPr>
          <a:xfrm>
            <a:off x="7502886" y="-238714"/>
            <a:ext cx="9378228" cy="13760575"/>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6" name="Image" descr="Image"/>
          <p:cNvPicPr>
            <a:picLocks noChangeAspect="1"/>
          </p:cNvPicPr>
          <p:nvPr/>
        </p:nvPicPr>
        <p:blipFill>
          <a:blip r:embed="rId2">
            <a:extLst/>
          </a:blip>
          <a:stretch>
            <a:fillRect/>
          </a:stretch>
        </p:blipFill>
        <p:spPr>
          <a:xfrm>
            <a:off x="486367" y="949420"/>
            <a:ext cx="12943028" cy="7088475"/>
          </a:xfrm>
          <a:prstGeom prst="rect">
            <a:avLst/>
          </a:prstGeom>
          <a:ln w="12700">
            <a:miter lim="400000"/>
          </a:ln>
        </p:spPr>
      </p:pic>
      <p:pic>
        <p:nvPicPr>
          <p:cNvPr id="217" name="Image" descr="Image"/>
          <p:cNvPicPr>
            <a:picLocks noChangeAspect="1"/>
          </p:cNvPicPr>
          <p:nvPr/>
        </p:nvPicPr>
        <p:blipFill>
          <a:blip r:embed="rId3">
            <a:extLst/>
          </a:blip>
          <a:stretch>
            <a:fillRect/>
          </a:stretch>
        </p:blipFill>
        <p:spPr>
          <a:xfrm>
            <a:off x="14810291" y="6587935"/>
            <a:ext cx="8741653" cy="5939626"/>
          </a:xfrm>
          <a:prstGeom prst="rect">
            <a:avLst/>
          </a:prstGeom>
          <a:ln w="12700">
            <a:miter lim="400000"/>
          </a:ln>
        </p:spPr>
      </p:pic>
      <p:pic>
        <p:nvPicPr>
          <p:cNvPr id="218" name="Rounded Rectangle Rounded rectangle" descr="Rounded Rectangle Rounded rectangle"/>
          <p:cNvPicPr>
            <a:picLocks noChangeAspect="0"/>
          </p:cNvPicPr>
          <p:nvPr/>
        </p:nvPicPr>
        <p:blipFill>
          <a:blip r:embed="rId4">
            <a:extLst/>
          </a:blip>
          <a:stretch>
            <a:fillRect/>
          </a:stretch>
        </p:blipFill>
        <p:spPr>
          <a:xfrm>
            <a:off x="150581" y="403423"/>
            <a:ext cx="13708659" cy="8102979"/>
          </a:xfrm>
          <a:prstGeom prst="rect">
            <a:avLst/>
          </a:prstGeom>
        </p:spPr>
      </p:pic>
      <p:pic>
        <p:nvPicPr>
          <p:cNvPr id="220" name="Rounded Rectangle Rounded rectangle" descr="Rounded Rectangle Rounded rectangle"/>
          <p:cNvPicPr>
            <a:picLocks noChangeAspect="0"/>
          </p:cNvPicPr>
          <p:nvPr/>
        </p:nvPicPr>
        <p:blipFill>
          <a:blip r:embed="rId5">
            <a:extLst/>
          </a:blip>
          <a:stretch>
            <a:fillRect/>
          </a:stretch>
        </p:blipFill>
        <p:spPr>
          <a:xfrm>
            <a:off x="14392671" y="6150576"/>
            <a:ext cx="9576893" cy="6814344"/>
          </a:xfrm>
          <a:prstGeom prst="rect">
            <a:avLst/>
          </a:prstGeom>
        </p:spPr>
      </p:pic>
    </p:spTree>
  </p:cSld>
  <p:clrMapOvr>
    <a:masterClrMapping/>
  </p:clrMapOvr>
  <mc:AlternateContent xmlns:mc="http://schemas.openxmlformats.org/markup-compatibility/2006">
    <mc:Choice xmlns:p14="http://schemas.microsoft.com/office/powerpoint/2010/main" Requires="p14">
      <p:transition spd="fast" advClick="1" p14:dur="750">
        <p:push dir="l"/>
      </p:transition>
    </mc:Choice>
    <mc:Fallback>
      <p:transition spd="fast">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thank you"/>
          <p:cNvSpPr txBox="1"/>
          <p:nvPr/>
        </p:nvSpPr>
        <p:spPr>
          <a:xfrm>
            <a:off x="621315" y="3051804"/>
            <a:ext cx="16594520" cy="395479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80000"/>
              </a:lnSpc>
              <a:spcBef>
                <a:spcPts val="0"/>
              </a:spcBef>
              <a:defRPr cap="all" sz="30300">
                <a:solidFill>
                  <a:schemeClr val="accent1"/>
                </a:solidFill>
                <a:latin typeface="+mn-lt"/>
                <a:ea typeface="+mn-ea"/>
                <a:cs typeface="+mn-cs"/>
                <a:sym typeface="DIN Condensed Bold"/>
              </a:defRPr>
            </a:lvl1pPr>
          </a:lstStyle>
          <a:p>
            <a:pPr/>
            <a:r>
              <a:t>thank you</a:t>
            </a:r>
          </a:p>
        </p:txBody>
      </p:sp>
      <p:sp>
        <p:nvSpPr>
          <p:cNvPr id="224" name="CREDITS:"/>
          <p:cNvSpPr txBox="1"/>
          <p:nvPr/>
        </p:nvSpPr>
        <p:spPr>
          <a:xfrm>
            <a:off x="804672" y="7016750"/>
            <a:ext cx="3257427" cy="952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4900"/>
            </a:lvl1pPr>
          </a:lstStyle>
          <a:p>
            <a:pPr/>
            <a:r>
              <a:t>CREDITS:</a:t>
            </a:r>
          </a:p>
        </p:txBody>
      </p:sp>
      <p:sp>
        <p:nvSpPr>
          <p:cNvPr id="225" name="Priyanshu"/>
          <p:cNvSpPr txBox="1"/>
          <p:nvPr/>
        </p:nvSpPr>
        <p:spPr>
          <a:xfrm>
            <a:off x="4716271" y="7092950"/>
            <a:ext cx="3073187" cy="8001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4000"/>
            </a:lvl1pPr>
          </a:lstStyle>
          <a:p>
            <a:pPr/>
            <a:r>
              <a:t>Priyanshu</a:t>
            </a:r>
          </a:p>
        </p:txBody>
      </p:sp>
      <p:sp>
        <p:nvSpPr>
          <p:cNvPr id="226" name="Shivam"/>
          <p:cNvSpPr txBox="1"/>
          <p:nvPr/>
        </p:nvSpPr>
        <p:spPr>
          <a:xfrm>
            <a:off x="4640071" y="7890504"/>
            <a:ext cx="1813561" cy="800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lvl1pPr>
          </a:lstStyle>
          <a:p>
            <a:pPr/>
            <a:r>
              <a:t>Shivam</a:t>
            </a:r>
          </a:p>
        </p:txBody>
      </p:sp>
      <p:sp>
        <p:nvSpPr>
          <p:cNvPr id="227" name="Shrey"/>
          <p:cNvSpPr txBox="1"/>
          <p:nvPr/>
        </p:nvSpPr>
        <p:spPr>
          <a:xfrm>
            <a:off x="4640071" y="8718550"/>
            <a:ext cx="1421893" cy="800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lvl1pPr>
          </a:lstStyle>
          <a:p>
            <a:pPr/>
            <a:r>
              <a:t>Shrey</a:t>
            </a:r>
          </a:p>
        </p:txBody>
      </p:sp>
      <p:sp>
        <p:nvSpPr>
          <p:cNvPr id="228" name="Vipul"/>
          <p:cNvSpPr txBox="1"/>
          <p:nvPr/>
        </p:nvSpPr>
        <p:spPr>
          <a:xfrm>
            <a:off x="4687061" y="10344150"/>
            <a:ext cx="1312673" cy="800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lvl1pPr>
          </a:lstStyle>
          <a:p>
            <a:pPr/>
            <a:r>
              <a:t>Vipul</a:t>
            </a:r>
          </a:p>
        </p:txBody>
      </p:sp>
      <p:sp>
        <p:nvSpPr>
          <p:cNvPr id="229" name="Vasista"/>
          <p:cNvSpPr txBox="1"/>
          <p:nvPr/>
        </p:nvSpPr>
        <p:spPr>
          <a:xfrm>
            <a:off x="4687061" y="9574512"/>
            <a:ext cx="1719581" cy="800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lvl1pPr>
          </a:lstStyle>
          <a:p>
            <a:pPr/>
            <a:r>
              <a:t>Vasista</a:t>
            </a:r>
          </a:p>
        </p:txBody>
      </p:sp>
    </p:spTree>
  </p:cSld>
  <p:clrMapOvr>
    <a:masterClrMapping/>
  </p:clrMapOvr>
  <mc:AlternateContent xmlns:mc="http://schemas.openxmlformats.org/markup-compatibility/2006">
    <mc:Choice xmlns:p14="http://schemas.microsoft.com/office/powerpoint/2010/main" Requires="p14">
      <p:transition spd="slow" advClick="1" p14:dur="2000">
        <p14:flip dir="r"/>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lt" backwards="0">
                                    <p:tmAbs val="100"/>
                                  </p:iterate>
                                  <p:childTnLst>
                                    <p:set>
                                      <p:cBhvr>
                                        <p:cTn id="6" fill="hold"/>
                                        <p:tgtEl>
                                          <p:spTgt spid="2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lt" backwards="0">
                                    <p:tmAbs val="100"/>
                                  </p:iterate>
                                  <p:childTnLst>
                                    <p:set>
                                      <p:cBhvr>
                                        <p:cTn id="10" fill="hold"/>
                                        <p:tgtEl>
                                          <p:spTgt spid="2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lt" backwards="0">
                                    <p:tmAbs val="100"/>
                                  </p:iterate>
                                  <p:childTnLst>
                                    <p:set>
                                      <p:cBhvr>
                                        <p:cTn id="14" fill="hold"/>
                                        <p:tgtEl>
                                          <p:spTgt spid="22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lt" backwards="0">
                                    <p:tmAbs val="100"/>
                                  </p:iterate>
                                  <p:childTnLst>
                                    <p:set>
                                      <p:cBhvr>
                                        <p:cTn id="18" fill="hold"/>
                                        <p:tgtEl>
                                          <p:spTgt spid="22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5" fill="hold">
                                  <p:stCondLst>
                                    <p:cond delay="0"/>
                                  </p:stCondLst>
                                  <p:iterate type="lt" backwards="0">
                                    <p:tmAbs val="100"/>
                                  </p:iterate>
                                  <p:childTnLst>
                                    <p:set>
                                      <p:cBhvr>
                                        <p:cTn id="22" fill="hold"/>
                                        <p:tgtEl>
                                          <p:spTgt spid="22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28" grpId="5"/>
      <p:bldP build="whole" bldLvl="1" animBg="1" rev="0" advAuto="0" spid="226" grpId="2"/>
      <p:bldP build="whole" bldLvl="1" animBg="1" rev="0" advAuto="0" spid="225" grpId="1"/>
      <p:bldP build="whole" bldLvl="1" animBg="1" rev="0" advAuto="0" spid="227" grpId="3"/>
      <p:bldP build="whole" bldLvl="1" animBg="1" rev="0" advAuto="0" spid="229" grpId="4"/>
    </p:bldLst>
  </p:timing>
</p:sld>
</file>

<file path=ppt/theme/theme1.xml><?xml version="1.0" encoding="utf-8"?>
<a:theme xmlns:a="http://schemas.openxmlformats.org/drawingml/2006/main" xmlns:r="http://schemas.openxmlformats.org/officeDocument/2006/relationships"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Bold"/>
        <a:ea typeface="DIN Condensed Bold"/>
        <a:cs typeface="DIN Condensed Bold"/>
      </a:majorFont>
      <a:minorFont>
        <a:latin typeface="DIN Condensed Bold"/>
        <a:ea typeface="DIN Condensed Bold"/>
        <a:cs typeface="DIN Condensed Bol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80000"/>
          </a:lnSpc>
          <a:spcBef>
            <a:spcPts val="0"/>
          </a:spcBef>
          <a:spcAft>
            <a:spcPts val="0"/>
          </a:spcAft>
          <a:buClrTx/>
          <a:buSzTx/>
          <a:buFontTx/>
          <a:buNone/>
          <a:tabLst/>
          <a:defRPr b="0" baseline="0" cap="all" i="0" spc="0" strike="noStrike" sz="4000" u="none" kumimoji="0" normalizeH="0">
            <a:ln>
              <a:noFill/>
            </a:ln>
            <a:solidFill>
              <a:srgbClr val="FFFFFF"/>
            </a:solidFill>
            <a:effectLst/>
            <a:uFillTx/>
            <a:latin typeface="+mn-lt"/>
            <a:ea typeface="+mn-ea"/>
            <a:cs typeface="+mn-cs"/>
            <a:sym typeface="DIN Condensed 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Bold"/>
        <a:ea typeface="DIN Condensed Bold"/>
        <a:cs typeface="DIN Condensed Bold"/>
      </a:majorFont>
      <a:minorFont>
        <a:latin typeface="DIN Condensed Bold"/>
        <a:ea typeface="DIN Condensed Bold"/>
        <a:cs typeface="DIN Condensed Bol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80000"/>
          </a:lnSpc>
          <a:spcBef>
            <a:spcPts val="0"/>
          </a:spcBef>
          <a:spcAft>
            <a:spcPts val="0"/>
          </a:spcAft>
          <a:buClrTx/>
          <a:buSzTx/>
          <a:buFontTx/>
          <a:buNone/>
          <a:tabLst/>
          <a:defRPr b="0" baseline="0" cap="all" i="0" spc="0" strike="noStrike" sz="4000" u="none" kumimoji="0" normalizeH="0">
            <a:ln>
              <a:noFill/>
            </a:ln>
            <a:solidFill>
              <a:srgbClr val="FFFFFF"/>
            </a:solidFill>
            <a:effectLst/>
            <a:uFillTx/>
            <a:latin typeface="+mn-lt"/>
            <a:ea typeface="+mn-ea"/>
            <a:cs typeface="+mn-cs"/>
            <a:sym typeface="DIN Condensed 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